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8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76" r:id="rId20"/>
    <p:sldId id="277" r:id="rId21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708684C-4D16-4618-839F-0558EEFCDFE6}" styleName=""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0787" y="3027798"/>
            <a:ext cx="166822" cy="22852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72932" y="3027679"/>
            <a:ext cx="1238885" cy="535940"/>
          </a:xfrm>
          <a:custGeom>
            <a:avLst/>
            <a:gdLst/>
            <a:ahLst/>
            <a:cxnLst/>
            <a:rect l="l" t="t" r="r" b="b"/>
            <a:pathLst>
              <a:path w="1238885" h="535939">
                <a:moveTo>
                  <a:pt x="182676" y="307086"/>
                </a:moveTo>
                <a:lnTo>
                  <a:pt x="149733" y="307086"/>
                </a:lnTo>
                <a:lnTo>
                  <a:pt x="91173" y="423481"/>
                </a:lnTo>
                <a:lnTo>
                  <a:pt x="32880" y="307086"/>
                </a:lnTo>
                <a:lnTo>
                  <a:pt x="0" y="307086"/>
                </a:lnTo>
                <a:lnTo>
                  <a:pt x="74549" y="456336"/>
                </a:lnTo>
                <a:lnTo>
                  <a:pt x="34417" y="535889"/>
                </a:lnTo>
                <a:lnTo>
                  <a:pt x="67398" y="535889"/>
                </a:lnTo>
                <a:lnTo>
                  <a:pt x="182676" y="307086"/>
                </a:lnTo>
                <a:close/>
              </a:path>
              <a:path w="1238885" h="535939">
                <a:moveTo>
                  <a:pt x="369252" y="506641"/>
                </a:moveTo>
                <a:lnTo>
                  <a:pt x="343433" y="506641"/>
                </a:lnTo>
                <a:lnTo>
                  <a:pt x="343433" y="336638"/>
                </a:lnTo>
                <a:lnTo>
                  <a:pt x="343433" y="307098"/>
                </a:lnTo>
                <a:lnTo>
                  <a:pt x="313321" y="307098"/>
                </a:lnTo>
                <a:lnTo>
                  <a:pt x="313321" y="336638"/>
                </a:lnTo>
                <a:lnTo>
                  <a:pt x="313321" y="506641"/>
                </a:lnTo>
                <a:lnTo>
                  <a:pt x="212445" y="506641"/>
                </a:lnTo>
                <a:lnTo>
                  <a:pt x="246595" y="336638"/>
                </a:lnTo>
                <a:lnTo>
                  <a:pt x="313321" y="336638"/>
                </a:lnTo>
                <a:lnTo>
                  <a:pt x="313321" y="307098"/>
                </a:lnTo>
                <a:lnTo>
                  <a:pt x="221907" y="307098"/>
                </a:lnTo>
                <a:lnTo>
                  <a:pt x="181991" y="506641"/>
                </a:lnTo>
                <a:lnTo>
                  <a:pt x="150583" y="506641"/>
                </a:lnTo>
                <a:lnTo>
                  <a:pt x="150583" y="535889"/>
                </a:lnTo>
                <a:lnTo>
                  <a:pt x="369252" y="535889"/>
                </a:lnTo>
                <a:lnTo>
                  <a:pt x="369252" y="506641"/>
                </a:lnTo>
                <a:close/>
              </a:path>
              <a:path w="1238885" h="535939">
                <a:moveTo>
                  <a:pt x="689305" y="0"/>
                </a:moveTo>
                <a:lnTo>
                  <a:pt x="546468" y="0"/>
                </a:lnTo>
                <a:lnTo>
                  <a:pt x="546468" y="29210"/>
                </a:lnTo>
                <a:lnTo>
                  <a:pt x="546468" y="97790"/>
                </a:lnTo>
                <a:lnTo>
                  <a:pt x="546468" y="127000"/>
                </a:lnTo>
                <a:lnTo>
                  <a:pt x="546468" y="199390"/>
                </a:lnTo>
                <a:lnTo>
                  <a:pt x="546468" y="228600"/>
                </a:lnTo>
                <a:lnTo>
                  <a:pt x="689305" y="228600"/>
                </a:lnTo>
                <a:lnTo>
                  <a:pt x="689305" y="199390"/>
                </a:lnTo>
                <a:lnTo>
                  <a:pt x="576262" y="199390"/>
                </a:lnTo>
                <a:lnTo>
                  <a:pt x="576262" y="127000"/>
                </a:lnTo>
                <a:lnTo>
                  <a:pt x="675220" y="127000"/>
                </a:lnTo>
                <a:lnTo>
                  <a:pt x="675220" y="97790"/>
                </a:lnTo>
                <a:lnTo>
                  <a:pt x="576262" y="97790"/>
                </a:lnTo>
                <a:lnTo>
                  <a:pt x="576262" y="29210"/>
                </a:lnTo>
                <a:lnTo>
                  <a:pt x="689305" y="29210"/>
                </a:lnTo>
                <a:lnTo>
                  <a:pt x="689305" y="0"/>
                </a:lnTo>
                <a:close/>
              </a:path>
              <a:path w="1238885" h="535939">
                <a:moveTo>
                  <a:pt x="902614" y="0"/>
                </a:moveTo>
                <a:lnTo>
                  <a:pt x="734593" y="0"/>
                </a:lnTo>
                <a:lnTo>
                  <a:pt x="734593" y="29210"/>
                </a:lnTo>
                <a:lnTo>
                  <a:pt x="803567" y="29210"/>
                </a:lnTo>
                <a:lnTo>
                  <a:pt x="803567" y="228600"/>
                </a:lnTo>
                <a:lnTo>
                  <a:pt x="833653" y="228600"/>
                </a:lnTo>
                <a:lnTo>
                  <a:pt x="833653" y="29210"/>
                </a:lnTo>
                <a:lnTo>
                  <a:pt x="902614" y="29210"/>
                </a:lnTo>
                <a:lnTo>
                  <a:pt x="902614" y="0"/>
                </a:lnTo>
                <a:close/>
              </a:path>
              <a:path w="1238885" h="535939">
                <a:moveTo>
                  <a:pt x="1061656" y="307340"/>
                </a:moveTo>
                <a:lnTo>
                  <a:pt x="918629" y="307340"/>
                </a:lnTo>
                <a:lnTo>
                  <a:pt x="918629" y="336550"/>
                </a:lnTo>
                <a:lnTo>
                  <a:pt x="918629" y="405130"/>
                </a:lnTo>
                <a:lnTo>
                  <a:pt x="918629" y="434340"/>
                </a:lnTo>
                <a:lnTo>
                  <a:pt x="918629" y="506730"/>
                </a:lnTo>
                <a:lnTo>
                  <a:pt x="918629" y="535940"/>
                </a:lnTo>
                <a:lnTo>
                  <a:pt x="1061656" y="535940"/>
                </a:lnTo>
                <a:lnTo>
                  <a:pt x="1061656" y="506730"/>
                </a:lnTo>
                <a:lnTo>
                  <a:pt x="948448" y="506730"/>
                </a:lnTo>
                <a:lnTo>
                  <a:pt x="948448" y="434340"/>
                </a:lnTo>
                <a:lnTo>
                  <a:pt x="1047546" y="434340"/>
                </a:lnTo>
                <a:lnTo>
                  <a:pt x="1047546" y="405130"/>
                </a:lnTo>
                <a:lnTo>
                  <a:pt x="948448" y="405130"/>
                </a:lnTo>
                <a:lnTo>
                  <a:pt x="948448" y="336550"/>
                </a:lnTo>
                <a:lnTo>
                  <a:pt x="1061656" y="336550"/>
                </a:lnTo>
                <a:lnTo>
                  <a:pt x="1061656" y="307340"/>
                </a:lnTo>
                <a:close/>
              </a:path>
              <a:path w="1238885" h="535939">
                <a:moveTo>
                  <a:pt x="1238415" y="307340"/>
                </a:moveTo>
                <a:lnTo>
                  <a:pt x="1095387" y="307340"/>
                </a:lnTo>
                <a:lnTo>
                  <a:pt x="1095387" y="336550"/>
                </a:lnTo>
                <a:lnTo>
                  <a:pt x="1095387" y="405130"/>
                </a:lnTo>
                <a:lnTo>
                  <a:pt x="1095387" y="434340"/>
                </a:lnTo>
                <a:lnTo>
                  <a:pt x="1095387" y="506730"/>
                </a:lnTo>
                <a:lnTo>
                  <a:pt x="1095387" y="535940"/>
                </a:lnTo>
                <a:lnTo>
                  <a:pt x="1238415" y="535940"/>
                </a:lnTo>
                <a:lnTo>
                  <a:pt x="1238415" y="506730"/>
                </a:lnTo>
                <a:lnTo>
                  <a:pt x="1125207" y="506730"/>
                </a:lnTo>
                <a:lnTo>
                  <a:pt x="1125207" y="434340"/>
                </a:lnTo>
                <a:lnTo>
                  <a:pt x="1224305" y="434340"/>
                </a:lnTo>
                <a:lnTo>
                  <a:pt x="1224305" y="405130"/>
                </a:lnTo>
                <a:lnTo>
                  <a:pt x="1125207" y="405130"/>
                </a:lnTo>
                <a:lnTo>
                  <a:pt x="1125207" y="336550"/>
                </a:lnTo>
                <a:lnTo>
                  <a:pt x="1238415" y="336550"/>
                </a:lnTo>
                <a:lnTo>
                  <a:pt x="1238415" y="3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9625" y="3327127"/>
            <a:ext cx="132087" cy="90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8050" y="3160695"/>
            <a:ext cx="135230" cy="13238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9635" y="3027800"/>
            <a:ext cx="132087" cy="8752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82896" y="2169689"/>
            <a:ext cx="2267585" cy="2260600"/>
          </a:xfrm>
          <a:custGeom>
            <a:avLst/>
            <a:gdLst/>
            <a:ahLst/>
            <a:cxnLst/>
            <a:rect l="l" t="t" r="r" b="b"/>
            <a:pathLst>
              <a:path w="2267585" h="2260600">
                <a:moveTo>
                  <a:pt x="1322057" y="2247900"/>
                </a:moveTo>
                <a:lnTo>
                  <a:pt x="945113" y="2247900"/>
                </a:lnTo>
                <a:lnTo>
                  <a:pt x="991392" y="2260600"/>
                </a:lnTo>
                <a:lnTo>
                  <a:pt x="1275778" y="2260600"/>
                </a:lnTo>
                <a:lnTo>
                  <a:pt x="1322057" y="2247900"/>
                </a:lnTo>
                <a:close/>
              </a:path>
              <a:path w="2267585" h="2260600">
                <a:moveTo>
                  <a:pt x="1322057" y="12700"/>
                </a:moveTo>
                <a:lnTo>
                  <a:pt x="945113" y="12700"/>
                </a:lnTo>
                <a:lnTo>
                  <a:pt x="810183" y="50800"/>
                </a:lnTo>
                <a:lnTo>
                  <a:pt x="681940" y="88900"/>
                </a:lnTo>
                <a:lnTo>
                  <a:pt x="640862" y="114300"/>
                </a:lnTo>
                <a:lnTo>
                  <a:pt x="600684" y="127000"/>
                </a:lnTo>
                <a:lnTo>
                  <a:pt x="561446" y="152400"/>
                </a:lnTo>
                <a:lnTo>
                  <a:pt x="523187" y="177800"/>
                </a:lnTo>
                <a:lnTo>
                  <a:pt x="485947" y="203200"/>
                </a:lnTo>
                <a:lnTo>
                  <a:pt x="449764" y="228600"/>
                </a:lnTo>
                <a:lnTo>
                  <a:pt x="414678" y="254000"/>
                </a:lnTo>
                <a:lnTo>
                  <a:pt x="380729" y="279400"/>
                </a:lnTo>
                <a:lnTo>
                  <a:pt x="347956" y="317500"/>
                </a:lnTo>
                <a:lnTo>
                  <a:pt x="316397" y="342900"/>
                </a:lnTo>
                <a:lnTo>
                  <a:pt x="286093" y="381000"/>
                </a:lnTo>
                <a:lnTo>
                  <a:pt x="257083" y="419100"/>
                </a:lnTo>
                <a:lnTo>
                  <a:pt x="229407" y="444500"/>
                </a:lnTo>
                <a:lnTo>
                  <a:pt x="203102" y="482600"/>
                </a:lnTo>
                <a:lnTo>
                  <a:pt x="178210" y="520700"/>
                </a:lnTo>
                <a:lnTo>
                  <a:pt x="154769" y="558800"/>
                </a:lnTo>
                <a:lnTo>
                  <a:pt x="132818" y="596900"/>
                </a:lnTo>
                <a:lnTo>
                  <a:pt x="112398" y="635000"/>
                </a:lnTo>
                <a:lnTo>
                  <a:pt x="93546" y="685800"/>
                </a:lnTo>
                <a:lnTo>
                  <a:pt x="76304" y="723900"/>
                </a:lnTo>
                <a:lnTo>
                  <a:pt x="60709" y="762000"/>
                </a:lnTo>
                <a:lnTo>
                  <a:pt x="46802" y="812800"/>
                </a:lnTo>
                <a:lnTo>
                  <a:pt x="34621" y="850900"/>
                </a:lnTo>
                <a:lnTo>
                  <a:pt x="24206" y="901700"/>
                </a:lnTo>
                <a:lnTo>
                  <a:pt x="15597" y="939800"/>
                </a:lnTo>
                <a:lnTo>
                  <a:pt x="8832" y="990600"/>
                </a:lnTo>
                <a:lnTo>
                  <a:pt x="3951" y="1041400"/>
                </a:lnTo>
                <a:lnTo>
                  <a:pt x="994" y="1079500"/>
                </a:lnTo>
                <a:lnTo>
                  <a:pt x="0" y="1130300"/>
                </a:lnTo>
                <a:lnTo>
                  <a:pt x="994" y="1181100"/>
                </a:lnTo>
                <a:lnTo>
                  <a:pt x="3951" y="1231900"/>
                </a:lnTo>
                <a:lnTo>
                  <a:pt x="8832" y="1270000"/>
                </a:lnTo>
                <a:lnTo>
                  <a:pt x="15597" y="1320800"/>
                </a:lnTo>
                <a:lnTo>
                  <a:pt x="24206" y="1371600"/>
                </a:lnTo>
                <a:lnTo>
                  <a:pt x="34621" y="1409700"/>
                </a:lnTo>
                <a:lnTo>
                  <a:pt x="46802" y="1460500"/>
                </a:lnTo>
                <a:lnTo>
                  <a:pt x="60709" y="1498600"/>
                </a:lnTo>
                <a:lnTo>
                  <a:pt x="76304" y="1536700"/>
                </a:lnTo>
                <a:lnTo>
                  <a:pt x="93546" y="1587500"/>
                </a:lnTo>
                <a:lnTo>
                  <a:pt x="112398" y="1625600"/>
                </a:lnTo>
                <a:lnTo>
                  <a:pt x="132818" y="1663700"/>
                </a:lnTo>
                <a:lnTo>
                  <a:pt x="154769" y="1701800"/>
                </a:lnTo>
                <a:lnTo>
                  <a:pt x="178210" y="1739900"/>
                </a:lnTo>
                <a:lnTo>
                  <a:pt x="203102" y="1778000"/>
                </a:lnTo>
                <a:lnTo>
                  <a:pt x="229407" y="1816100"/>
                </a:lnTo>
                <a:lnTo>
                  <a:pt x="257083" y="1854200"/>
                </a:lnTo>
                <a:lnTo>
                  <a:pt x="286093" y="1879600"/>
                </a:lnTo>
                <a:lnTo>
                  <a:pt x="316397" y="1917700"/>
                </a:lnTo>
                <a:lnTo>
                  <a:pt x="347956" y="1955800"/>
                </a:lnTo>
                <a:lnTo>
                  <a:pt x="380729" y="1981200"/>
                </a:lnTo>
                <a:lnTo>
                  <a:pt x="414678" y="2006600"/>
                </a:lnTo>
                <a:lnTo>
                  <a:pt x="449764" y="2032000"/>
                </a:lnTo>
                <a:lnTo>
                  <a:pt x="485947" y="2057400"/>
                </a:lnTo>
                <a:lnTo>
                  <a:pt x="523187" y="2082800"/>
                </a:lnTo>
                <a:lnTo>
                  <a:pt x="561446" y="2108200"/>
                </a:lnTo>
                <a:lnTo>
                  <a:pt x="600684" y="2133600"/>
                </a:lnTo>
                <a:lnTo>
                  <a:pt x="640862" y="2159000"/>
                </a:lnTo>
                <a:lnTo>
                  <a:pt x="723879" y="2184400"/>
                </a:lnTo>
                <a:lnTo>
                  <a:pt x="766640" y="2209800"/>
                </a:lnTo>
                <a:lnTo>
                  <a:pt x="899459" y="2247900"/>
                </a:lnTo>
                <a:lnTo>
                  <a:pt x="1367711" y="2247900"/>
                </a:lnTo>
                <a:lnTo>
                  <a:pt x="1412701" y="2235200"/>
                </a:lnTo>
                <a:lnTo>
                  <a:pt x="1026125" y="2235200"/>
                </a:lnTo>
                <a:lnTo>
                  <a:pt x="820415" y="2184400"/>
                </a:lnTo>
                <a:lnTo>
                  <a:pt x="723134" y="2159000"/>
                </a:lnTo>
                <a:lnTo>
                  <a:pt x="676100" y="2133600"/>
                </a:lnTo>
                <a:lnTo>
                  <a:pt x="630216" y="2108200"/>
                </a:lnTo>
                <a:lnTo>
                  <a:pt x="585543" y="2082800"/>
                </a:lnTo>
                <a:lnTo>
                  <a:pt x="591965" y="2070100"/>
                </a:lnTo>
                <a:lnTo>
                  <a:pt x="557900" y="2070100"/>
                </a:lnTo>
                <a:lnTo>
                  <a:pt x="516154" y="2044700"/>
                </a:lnTo>
                <a:lnTo>
                  <a:pt x="475732" y="2019300"/>
                </a:lnTo>
                <a:lnTo>
                  <a:pt x="436688" y="1981200"/>
                </a:lnTo>
                <a:lnTo>
                  <a:pt x="399077" y="1955800"/>
                </a:lnTo>
                <a:lnTo>
                  <a:pt x="362952" y="1917700"/>
                </a:lnTo>
                <a:lnTo>
                  <a:pt x="362952" y="1892300"/>
                </a:lnTo>
                <a:lnTo>
                  <a:pt x="330823" y="1892300"/>
                </a:lnTo>
                <a:lnTo>
                  <a:pt x="298907" y="1854200"/>
                </a:lnTo>
                <a:lnTo>
                  <a:pt x="268527" y="1816100"/>
                </a:lnTo>
                <a:lnTo>
                  <a:pt x="239735" y="1778000"/>
                </a:lnTo>
                <a:lnTo>
                  <a:pt x="212582" y="1739900"/>
                </a:lnTo>
                <a:lnTo>
                  <a:pt x="187120" y="1701800"/>
                </a:lnTo>
                <a:lnTo>
                  <a:pt x="163400" y="1651000"/>
                </a:lnTo>
                <a:lnTo>
                  <a:pt x="141473" y="1612900"/>
                </a:lnTo>
                <a:lnTo>
                  <a:pt x="121390" y="1562100"/>
                </a:lnTo>
                <a:lnTo>
                  <a:pt x="103204" y="1524000"/>
                </a:lnTo>
                <a:lnTo>
                  <a:pt x="86965" y="1473200"/>
                </a:lnTo>
                <a:lnTo>
                  <a:pt x="72725" y="1435100"/>
                </a:lnTo>
                <a:lnTo>
                  <a:pt x="60534" y="1384300"/>
                </a:lnTo>
                <a:lnTo>
                  <a:pt x="50445" y="1333500"/>
                </a:lnTo>
                <a:lnTo>
                  <a:pt x="42508" y="1282700"/>
                </a:lnTo>
                <a:lnTo>
                  <a:pt x="36776" y="1231900"/>
                </a:lnTo>
                <a:lnTo>
                  <a:pt x="33299" y="1181100"/>
                </a:lnTo>
                <a:lnTo>
                  <a:pt x="32128" y="1130300"/>
                </a:lnTo>
                <a:lnTo>
                  <a:pt x="33299" y="1079500"/>
                </a:lnTo>
                <a:lnTo>
                  <a:pt x="36776" y="1028700"/>
                </a:lnTo>
                <a:lnTo>
                  <a:pt x="42508" y="977900"/>
                </a:lnTo>
                <a:lnTo>
                  <a:pt x="50445" y="927100"/>
                </a:lnTo>
                <a:lnTo>
                  <a:pt x="60534" y="889000"/>
                </a:lnTo>
                <a:lnTo>
                  <a:pt x="72725" y="838200"/>
                </a:lnTo>
                <a:lnTo>
                  <a:pt x="86965" y="787400"/>
                </a:lnTo>
                <a:lnTo>
                  <a:pt x="103204" y="736600"/>
                </a:lnTo>
                <a:lnTo>
                  <a:pt x="121390" y="698500"/>
                </a:lnTo>
                <a:lnTo>
                  <a:pt x="141473" y="647700"/>
                </a:lnTo>
                <a:lnTo>
                  <a:pt x="163400" y="609600"/>
                </a:lnTo>
                <a:lnTo>
                  <a:pt x="187120" y="571500"/>
                </a:lnTo>
                <a:lnTo>
                  <a:pt x="212582" y="533400"/>
                </a:lnTo>
                <a:lnTo>
                  <a:pt x="239735" y="482600"/>
                </a:lnTo>
                <a:lnTo>
                  <a:pt x="268527" y="444500"/>
                </a:lnTo>
                <a:lnTo>
                  <a:pt x="298907" y="419100"/>
                </a:lnTo>
                <a:lnTo>
                  <a:pt x="330823" y="381000"/>
                </a:lnTo>
                <a:lnTo>
                  <a:pt x="362952" y="381000"/>
                </a:lnTo>
                <a:lnTo>
                  <a:pt x="362952" y="342900"/>
                </a:lnTo>
                <a:lnTo>
                  <a:pt x="398784" y="317500"/>
                </a:lnTo>
                <a:lnTo>
                  <a:pt x="436083" y="279400"/>
                </a:lnTo>
                <a:lnTo>
                  <a:pt x="474792" y="254000"/>
                </a:lnTo>
                <a:lnTo>
                  <a:pt x="514855" y="215900"/>
                </a:lnTo>
                <a:lnTo>
                  <a:pt x="556218" y="190500"/>
                </a:lnTo>
                <a:lnTo>
                  <a:pt x="598824" y="165100"/>
                </a:lnTo>
                <a:lnTo>
                  <a:pt x="642617" y="139700"/>
                </a:lnTo>
                <a:lnTo>
                  <a:pt x="687542" y="127000"/>
                </a:lnTo>
                <a:lnTo>
                  <a:pt x="733543" y="101600"/>
                </a:lnTo>
                <a:lnTo>
                  <a:pt x="927188" y="50800"/>
                </a:lnTo>
                <a:lnTo>
                  <a:pt x="977731" y="38100"/>
                </a:lnTo>
                <a:lnTo>
                  <a:pt x="1029016" y="38100"/>
                </a:lnTo>
                <a:lnTo>
                  <a:pt x="1080986" y="25400"/>
                </a:lnTo>
                <a:lnTo>
                  <a:pt x="1367711" y="25400"/>
                </a:lnTo>
                <a:lnTo>
                  <a:pt x="1322057" y="12700"/>
                </a:lnTo>
                <a:close/>
              </a:path>
              <a:path w="2267585" h="2260600">
                <a:moveTo>
                  <a:pt x="1103176" y="1168400"/>
                </a:moveTo>
                <a:lnTo>
                  <a:pt x="1073358" y="1168400"/>
                </a:lnTo>
                <a:lnTo>
                  <a:pt x="1073358" y="1397000"/>
                </a:lnTo>
                <a:lnTo>
                  <a:pt x="1339198" y="1397000"/>
                </a:lnTo>
                <a:lnTo>
                  <a:pt x="1339198" y="2209800"/>
                </a:lnTo>
                <a:lnTo>
                  <a:pt x="1237742" y="2235200"/>
                </a:lnTo>
                <a:lnTo>
                  <a:pt x="1412701" y="2235200"/>
                </a:lnTo>
                <a:lnTo>
                  <a:pt x="1500530" y="2209800"/>
                </a:lnTo>
                <a:lnTo>
                  <a:pt x="1371327" y="2209800"/>
                </a:lnTo>
                <a:lnTo>
                  <a:pt x="1371327" y="1371600"/>
                </a:lnTo>
                <a:lnTo>
                  <a:pt x="1103176" y="1371600"/>
                </a:lnTo>
                <a:lnTo>
                  <a:pt x="1103176" y="1168400"/>
                </a:lnTo>
                <a:close/>
              </a:path>
              <a:path w="2267585" h="2260600">
                <a:moveTo>
                  <a:pt x="1838753" y="1295400"/>
                </a:moveTo>
                <a:lnTo>
                  <a:pt x="1806623" y="1295400"/>
                </a:lnTo>
                <a:lnTo>
                  <a:pt x="1806623" y="2006600"/>
                </a:lnTo>
                <a:lnTo>
                  <a:pt x="1768110" y="2032000"/>
                </a:lnTo>
                <a:lnTo>
                  <a:pt x="1728345" y="2057400"/>
                </a:lnTo>
                <a:lnTo>
                  <a:pt x="1687379" y="2082800"/>
                </a:lnTo>
                <a:lnTo>
                  <a:pt x="1645264" y="2108200"/>
                </a:lnTo>
                <a:lnTo>
                  <a:pt x="1602051" y="2133600"/>
                </a:lnTo>
                <a:lnTo>
                  <a:pt x="1557792" y="2146300"/>
                </a:lnTo>
                <a:lnTo>
                  <a:pt x="1512538" y="2171700"/>
                </a:lnTo>
                <a:lnTo>
                  <a:pt x="1371327" y="2209800"/>
                </a:lnTo>
                <a:lnTo>
                  <a:pt x="1500530" y="2209800"/>
                </a:lnTo>
                <a:lnTo>
                  <a:pt x="1543291" y="2184400"/>
                </a:lnTo>
                <a:lnTo>
                  <a:pt x="1626308" y="2159000"/>
                </a:lnTo>
                <a:lnTo>
                  <a:pt x="1666486" y="2133600"/>
                </a:lnTo>
                <a:lnTo>
                  <a:pt x="1705724" y="2108200"/>
                </a:lnTo>
                <a:lnTo>
                  <a:pt x="1743983" y="2082800"/>
                </a:lnTo>
                <a:lnTo>
                  <a:pt x="1781223" y="2057400"/>
                </a:lnTo>
                <a:lnTo>
                  <a:pt x="1817406" y="2032000"/>
                </a:lnTo>
                <a:lnTo>
                  <a:pt x="1852492" y="2006600"/>
                </a:lnTo>
                <a:lnTo>
                  <a:pt x="1886441" y="1981200"/>
                </a:lnTo>
                <a:lnTo>
                  <a:pt x="1838753" y="1981200"/>
                </a:lnTo>
                <a:lnTo>
                  <a:pt x="1838753" y="1358900"/>
                </a:lnTo>
                <a:lnTo>
                  <a:pt x="1938818" y="1358900"/>
                </a:lnTo>
                <a:lnTo>
                  <a:pt x="1938818" y="1333500"/>
                </a:lnTo>
                <a:lnTo>
                  <a:pt x="1838753" y="1333500"/>
                </a:lnTo>
                <a:lnTo>
                  <a:pt x="1838753" y="1295400"/>
                </a:lnTo>
                <a:close/>
              </a:path>
              <a:path w="2267585" h="2260600">
                <a:moveTo>
                  <a:pt x="897374" y="1168400"/>
                </a:moveTo>
                <a:lnTo>
                  <a:pt x="864494" y="1168400"/>
                </a:lnTo>
                <a:lnTo>
                  <a:pt x="937535" y="1320800"/>
                </a:lnTo>
                <a:lnTo>
                  <a:pt x="557900" y="2070100"/>
                </a:lnTo>
                <a:lnTo>
                  <a:pt x="591965" y="2070100"/>
                </a:lnTo>
                <a:lnTo>
                  <a:pt x="970846" y="1320800"/>
                </a:lnTo>
                <a:lnTo>
                  <a:pt x="989906" y="1282700"/>
                </a:lnTo>
                <a:lnTo>
                  <a:pt x="955668" y="1282700"/>
                </a:lnTo>
                <a:lnTo>
                  <a:pt x="897374" y="1168400"/>
                </a:lnTo>
                <a:close/>
              </a:path>
              <a:path w="2267585" h="2260600">
                <a:moveTo>
                  <a:pt x="1686105" y="139700"/>
                </a:moveTo>
                <a:lnTo>
                  <a:pt x="1614603" y="139700"/>
                </a:lnTo>
                <a:lnTo>
                  <a:pt x="1656435" y="165100"/>
                </a:lnTo>
                <a:lnTo>
                  <a:pt x="1697212" y="190500"/>
                </a:lnTo>
                <a:lnTo>
                  <a:pt x="1736885" y="215900"/>
                </a:lnTo>
                <a:lnTo>
                  <a:pt x="1775407" y="241300"/>
                </a:lnTo>
                <a:lnTo>
                  <a:pt x="1812731" y="266700"/>
                </a:lnTo>
                <a:lnTo>
                  <a:pt x="1848807" y="292100"/>
                </a:lnTo>
                <a:lnTo>
                  <a:pt x="1883590" y="330200"/>
                </a:lnTo>
                <a:lnTo>
                  <a:pt x="1917030" y="355600"/>
                </a:lnTo>
                <a:lnTo>
                  <a:pt x="1949080" y="393700"/>
                </a:lnTo>
                <a:lnTo>
                  <a:pt x="1979693" y="431800"/>
                </a:lnTo>
                <a:lnTo>
                  <a:pt x="2008820" y="469900"/>
                </a:lnTo>
                <a:lnTo>
                  <a:pt x="2036414" y="495300"/>
                </a:lnTo>
                <a:lnTo>
                  <a:pt x="2062428" y="546100"/>
                </a:lnTo>
                <a:lnTo>
                  <a:pt x="2086812" y="584200"/>
                </a:lnTo>
                <a:lnTo>
                  <a:pt x="2109521" y="622300"/>
                </a:lnTo>
                <a:lnTo>
                  <a:pt x="2130505" y="660400"/>
                </a:lnTo>
                <a:lnTo>
                  <a:pt x="2149717" y="711200"/>
                </a:lnTo>
                <a:lnTo>
                  <a:pt x="2167110" y="749300"/>
                </a:lnTo>
                <a:lnTo>
                  <a:pt x="2182635" y="800100"/>
                </a:lnTo>
                <a:lnTo>
                  <a:pt x="2196246" y="838200"/>
                </a:lnTo>
                <a:lnTo>
                  <a:pt x="2207893" y="889000"/>
                </a:lnTo>
                <a:lnTo>
                  <a:pt x="2217530" y="939800"/>
                </a:lnTo>
                <a:lnTo>
                  <a:pt x="2225108" y="977900"/>
                </a:lnTo>
                <a:lnTo>
                  <a:pt x="2230580" y="1028700"/>
                </a:lnTo>
                <a:lnTo>
                  <a:pt x="2233899" y="1079500"/>
                </a:lnTo>
                <a:lnTo>
                  <a:pt x="2235015" y="1130300"/>
                </a:lnTo>
                <a:lnTo>
                  <a:pt x="2233867" y="1181100"/>
                </a:lnTo>
                <a:lnTo>
                  <a:pt x="2230454" y="1231900"/>
                </a:lnTo>
                <a:lnTo>
                  <a:pt x="2224828" y="1282700"/>
                </a:lnTo>
                <a:lnTo>
                  <a:pt x="2217037" y="1333500"/>
                </a:lnTo>
                <a:lnTo>
                  <a:pt x="2207132" y="1384300"/>
                </a:lnTo>
                <a:lnTo>
                  <a:pt x="2195163" y="1422400"/>
                </a:lnTo>
                <a:lnTo>
                  <a:pt x="2181179" y="1473200"/>
                </a:lnTo>
                <a:lnTo>
                  <a:pt x="2165231" y="1524000"/>
                </a:lnTo>
                <a:lnTo>
                  <a:pt x="2147367" y="1562100"/>
                </a:lnTo>
                <a:lnTo>
                  <a:pt x="2127639" y="1612900"/>
                </a:lnTo>
                <a:lnTo>
                  <a:pt x="2106095" y="1651000"/>
                </a:lnTo>
                <a:lnTo>
                  <a:pt x="2082787" y="1689100"/>
                </a:lnTo>
                <a:lnTo>
                  <a:pt x="2057762" y="1727200"/>
                </a:lnTo>
                <a:lnTo>
                  <a:pt x="2031073" y="1765300"/>
                </a:lnTo>
                <a:lnTo>
                  <a:pt x="2002768" y="1803400"/>
                </a:lnTo>
                <a:lnTo>
                  <a:pt x="1972897" y="1841500"/>
                </a:lnTo>
                <a:lnTo>
                  <a:pt x="1941510" y="1879600"/>
                </a:lnTo>
                <a:lnTo>
                  <a:pt x="1908657" y="1917700"/>
                </a:lnTo>
                <a:lnTo>
                  <a:pt x="1874388" y="1943100"/>
                </a:lnTo>
                <a:lnTo>
                  <a:pt x="1838753" y="1981200"/>
                </a:lnTo>
                <a:lnTo>
                  <a:pt x="1886441" y="1981200"/>
                </a:lnTo>
                <a:lnTo>
                  <a:pt x="1919215" y="1955800"/>
                </a:lnTo>
                <a:lnTo>
                  <a:pt x="1950773" y="1917700"/>
                </a:lnTo>
                <a:lnTo>
                  <a:pt x="1981077" y="1879600"/>
                </a:lnTo>
                <a:lnTo>
                  <a:pt x="2010087" y="1854200"/>
                </a:lnTo>
                <a:lnTo>
                  <a:pt x="2037763" y="1816100"/>
                </a:lnTo>
                <a:lnTo>
                  <a:pt x="2064068" y="1778000"/>
                </a:lnTo>
                <a:lnTo>
                  <a:pt x="2088960" y="1739900"/>
                </a:lnTo>
                <a:lnTo>
                  <a:pt x="2112401" y="1701800"/>
                </a:lnTo>
                <a:lnTo>
                  <a:pt x="2134352" y="1663700"/>
                </a:lnTo>
                <a:lnTo>
                  <a:pt x="2154772" y="1625600"/>
                </a:lnTo>
                <a:lnTo>
                  <a:pt x="2173624" y="1587500"/>
                </a:lnTo>
                <a:lnTo>
                  <a:pt x="2190866" y="1536700"/>
                </a:lnTo>
                <a:lnTo>
                  <a:pt x="2206461" y="1498600"/>
                </a:lnTo>
                <a:lnTo>
                  <a:pt x="2220369" y="1460500"/>
                </a:lnTo>
                <a:lnTo>
                  <a:pt x="2232549" y="1409700"/>
                </a:lnTo>
                <a:lnTo>
                  <a:pt x="2242964" y="1371600"/>
                </a:lnTo>
                <a:lnTo>
                  <a:pt x="2251574" y="1320800"/>
                </a:lnTo>
                <a:lnTo>
                  <a:pt x="2258338" y="1270000"/>
                </a:lnTo>
                <a:lnTo>
                  <a:pt x="2263219" y="1231900"/>
                </a:lnTo>
                <a:lnTo>
                  <a:pt x="2266176" y="1181100"/>
                </a:lnTo>
                <a:lnTo>
                  <a:pt x="2267171" y="1130300"/>
                </a:lnTo>
                <a:lnTo>
                  <a:pt x="2266176" y="1079500"/>
                </a:lnTo>
                <a:lnTo>
                  <a:pt x="2263219" y="1041400"/>
                </a:lnTo>
                <a:lnTo>
                  <a:pt x="2258338" y="990600"/>
                </a:lnTo>
                <a:lnTo>
                  <a:pt x="2251574" y="939800"/>
                </a:lnTo>
                <a:lnTo>
                  <a:pt x="2242964" y="901700"/>
                </a:lnTo>
                <a:lnTo>
                  <a:pt x="2232549" y="850900"/>
                </a:lnTo>
                <a:lnTo>
                  <a:pt x="2220369" y="812800"/>
                </a:lnTo>
                <a:lnTo>
                  <a:pt x="2206461" y="762000"/>
                </a:lnTo>
                <a:lnTo>
                  <a:pt x="2190866" y="723900"/>
                </a:lnTo>
                <a:lnTo>
                  <a:pt x="2173624" y="685800"/>
                </a:lnTo>
                <a:lnTo>
                  <a:pt x="2154772" y="635000"/>
                </a:lnTo>
                <a:lnTo>
                  <a:pt x="2134352" y="596900"/>
                </a:lnTo>
                <a:lnTo>
                  <a:pt x="2112401" y="558800"/>
                </a:lnTo>
                <a:lnTo>
                  <a:pt x="2088960" y="520700"/>
                </a:lnTo>
                <a:lnTo>
                  <a:pt x="2064068" y="482600"/>
                </a:lnTo>
                <a:lnTo>
                  <a:pt x="2037763" y="444500"/>
                </a:lnTo>
                <a:lnTo>
                  <a:pt x="2010087" y="419100"/>
                </a:lnTo>
                <a:lnTo>
                  <a:pt x="1981077" y="381000"/>
                </a:lnTo>
                <a:lnTo>
                  <a:pt x="1950773" y="342900"/>
                </a:lnTo>
                <a:lnTo>
                  <a:pt x="1919215" y="317500"/>
                </a:lnTo>
                <a:lnTo>
                  <a:pt x="1886441" y="279400"/>
                </a:lnTo>
                <a:lnTo>
                  <a:pt x="1852492" y="254000"/>
                </a:lnTo>
                <a:lnTo>
                  <a:pt x="1817406" y="228600"/>
                </a:lnTo>
                <a:lnTo>
                  <a:pt x="1781223" y="203200"/>
                </a:lnTo>
                <a:lnTo>
                  <a:pt x="1743983" y="177800"/>
                </a:lnTo>
                <a:lnTo>
                  <a:pt x="1705724" y="152400"/>
                </a:lnTo>
                <a:lnTo>
                  <a:pt x="1686105" y="139700"/>
                </a:lnTo>
                <a:close/>
              </a:path>
              <a:path w="2267585" h="2260600">
                <a:moveTo>
                  <a:pt x="362952" y="1397000"/>
                </a:moveTo>
                <a:lnTo>
                  <a:pt x="330823" y="1397000"/>
                </a:lnTo>
                <a:lnTo>
                  <a:pt x="330823" y="1892300"/>
                </a:lnTo>
                <a:lnTo>
                  <a:pt x="362952" y="1892300"/>
                </a:lnTo>
                <a:lnTo>
                  <a:pt x="362952" y="1397000"/>
                </a:lnTo>
                <a:close/>
              </a:path>
              <a:path w="2267585" h="2260600">
                <a:moveTo>
                  <a:pt x="463879" y="1168400"/>
                </a:moveTo>
                <a:lnTo>
                  <a:pt x="330797" y="1168400"/>
                </a:lnTo>
                <a:lnTo>
                  <a:pt x="330797" y="1397000"/>
                </a:lnTo>
                <a:lnTo>
                  <a:pt x="437449" y="1397000"/>
                </a:lnTo>
                <a:lnTo>
                  <a:pt x="460574" y="1384300"/>
                </a:lnTo>
                <a:lnTo>
                  <a:pt x="468097" y="1371600"/>
                </a:lnTo>
                <a:lnTo>
                  <a:pt x="360615" y="1371600"/>
                </a:lnTo>
                <a:lnTo>
                  <a:pt x="360615" y="1295400"/>
                </a:lnTo>
                <a:lnTo>
                  <a:pt x="468097" y="1295400"/>
                </a:lnTo>
                <a:lnTo>
                  <a:pt x="460574" y="1282700"/>
                </a:lnTo>
                <a:lnTo>
                  <a:pt x="437449" y="1270000"/>
                </a:lnTo>
                <a:lnTo>
                  <a:pt x="407841" y="1257300"/>
                </a:lnTo>
                <a:lnTo>
                  <a:pt x="360615" y="1257300"/>
                </a:lnTo>
                <a:lnTo>
                  <a:pt x="360615" y="1206500"/>
                </a:lnTo>
                <a:lnTo>
                  <a:pt x="463879" y="1206500"/>
                </a:lnTo>
                <a:lnTo>
                  <a:pt x="463879" y="1168400"/>
                </a:lnTo>
                <a:close/>
              </a:path>
              <a:path w="2267585" h="2260600">
                <a:moveTo>
                  <a:pt x="468097" y="1295400"/>
                </a:moveTo>
                <a:lnTo>
                  <a:pt x="439762" y="1295400"/>
                </a:lnTo>
                <a:lnTo>
                  <a:pt x="448459" y="1308100"/>
                </a:lnTo>
                <a:lnTo>
                  <a:pt x="451495" y="1333500"/>
                </a:lnTo>
                <a:lnTo>
                  <a:pt x="448402" y="1346200"/>
                </a:lnTo>
                <a:lnTo>
                  <a:pt x="439611" y="1358900"/>
                </a:lnTo>
                <a:lnTo>
                  <a:pt x="425847" y="1371600"/>
                </a:lnTo>
                <a:lnTo>
                  <a:pt x="468097" y="1371600"/>
                </a:lnTo>
                <a:lnTo>
                  <a:pt x="475620" y="1358900"/>
                </a:lnTo>
                <a:lnTo>
                  <a:pt x="480991" y="1333500"/>
                </a:lnTo>
                <a:lnTo>
                  <a:pt x="475620" y="1308100"/>
                </a:lnTo>
                <a:lnTo>
                  <a:pt x="468097" y="1295400"/>
                </a:lnTo>
                <a:close/>
              </a:path>
              <a:path w="2267585" h="2260600">
                <a:moveTo>
                  <a:pt x="1224169" y="1168400"/>
                </a:moveTo>
                <a:lnTo>
                  <a:pt x="1194351" y="1168400"/>
                </a:lnTo>
                <a:lnTo>
                  <a:pt x="1194351" y="1371600"/>
                </a:lnTo>
                <a:lnTo>
                  <a:pt x="1224169" y="1371600"/>
                </a:lnTo>
                <a:lnTo>
                  <a:pt x="1224169" y="1168400"/>
                </a:lnTo>
                <a:close/>
              </a:path>
              <a:path w="2267585" h="2260600">
                <a:moveTo>
                  <a:pt x="1345485" y="1168400"/>
                </a:moveTo>
                <a:lnTo>
                  <a:pt x="1315344" y="1168400"/>
                </a:lnTo>
                <a:lnTo>
                  <a:pt x="1315344" y="1371600"/>
                </a:lnTo>
                <a:lnTo>
                  <a:pt x="1345485" y="1371600"/>
                </a:lnTo>
                <a:lnTo>
                  <a:pt x="1345485" y="1168400"/>
                </a:lnTo>
                <a:close/>
              </a:path>
              <a:path w="2267585" h="2260600">
                <a:moveTo>
                  <a:pt x="1047165" y="1168400"/>
                </a:moveTo>
                <a:lnTo>
                  <a:pt x="1014257" y="1168400"/>
                </a:lnTo>
                <a:lnTo>
                  <a:pt x="955668" y="1282700"/>
                </a:lnTo>
                <a:lnTo>
                  <a:pt x="989906" y="1282700"/>
                </a:lnTo>
                <a:lnTo>
                  <a:pt x="1047165" y="1168400"/>
                </a:lnTo>
                <a:close/>
              </a:path>
              <a:path w="2267585" h="2260600">
                <a:moveTo>
                  <a:pt x="463744" y="863600"/>
                </a:moveTo>
                <a:lnTo>
                  <a:pt x="330797" y="863600"/>
                </a:lnTo>
                <a:lnTo>
                  <a:pt x="330797" y="1092200"/>
                </a:lnTo>
                <a:lnTo>
                  <a:pt x="437333" y="1092200"/>
                </a:lnTo>
                <a:lnTo>
                  <a:pt x="460433" y="1079500"/>
                </a:lnTo>
                <a:lnTo>
                  <a:pt x="467949" y="1066800"/>
                </a:lnTo>
                <a:lnTo>
                  <a:pt x="360588" y="1066800"/>
                </a:lnTo>
                <a:lnTo>
                  <a:pt x="360588" y="977900"/>
                </a:lnTo>
                <a:lnTo>
                  <a:pt x="460433" y="977900"/>
                </a:lnTo>
                <a:lnTo>
                  <a:pt x="437333" y="965200"/>
                </a:lnTo>
                <a:lnTo>
                  <a:pt x="407761" y="952500"/>
                </a:lnTo>
                <a:lnTo>
                  <a:pt x="360588" y="952500"/>
                </a:lnTo>
                <a:lnTo>
                  <a:pt x="360588" y="889000"/>
                </a:lnTo>
                <a:lnTo>
                  <a:pt x="463744" y="889000"/>
                </a:lnTo>
                <a:lnTo>
                  <a:pt x="463744" y="863600"/>
                </a:lnTo>
                <a:close/>
              </a:path>
              <a:path w="2267585" h="2260600">
                <a:moveTo>
                  <a:pt x="578908" y="863600"/>
                </a:moveTo>
                <a:lnTo>
                  <a:pt x="549143" y="863600"/>
                </a:lnTo>
                <a:lnTo>
                  <a:pt x="549143" y="1092200"/>
                </a:lnTo>
                <a:lnTo>
                  <a:pt x="576812" y="1092200"/>
                </a:lnTo>
                <a:lnTo>
                  <a:pt x="610834" y="1041400"/>
                </a:lnTo>
                <a:lnTo>
                  <a:pt x="578908" y="1041400"/>
                </a:lnTo>
                <a:lnTo>
                  <a:pt x="578908" y="863600"/>
                </a:lnTo>
                <a:close/>
              </a:path>
              <a:path w="2267585" h="2260600">
                <a:moveTo>
                  <a:pt x="717470" y="927100"/>
                </a:moveTo>
                <a:lnTo>
                  <a:pt x="687382" y="927100"/>
                </a:lnTo>
                <a:lnTo>
                  <a:pt x="687382" y="1092200"/>
                </a:lnTo>
                <a:lnTo>
                  <a:pt x="717470" y="1092200"/>
                </a:lnTo>
                <a:lnTo>
                  <a:pt x="717470" y="927100"/>
                </a:lnTo>
                <a:close/>
              </a:path>
              <a:path w="2267585" h="2260600">
                <a:moveTo>
                  <a:pt x="1612319" y="889000"/>
                </a:moveTo>
                <a:lnTo>
                  <a:pt x="1582528" y="889000"/>
                </a:lnTo>
                <a:lnTo>
                  <a:pt x="1582528" y="1092200"/>
                </a:lnTo>
                <a:lnTo>
                  <a:pt x="1686847" y="1092200"/>
                </a:lnTo>
                <a:lnTo>
                  <a:pt x="1711254" y="1079500"/>
                </a:lnTo>
                <a:lnTo>
                  <a:pt x="1718751" y="1066800"/>
                </a:lnTo>
                <a:lnTo>
                  <a:pt x="1612319" y="1066800"/>
                </a:lnTo>
                <a:lnTo>
                  <a:pt x="1612319" y="990600"/>
                </a:lnTo>
                <a:lnTo>
                  <a:pt x="1723867" y="990600"/>
                </a:lnTo>
                <a:lnTo>
                  <a:pt x="1714658" y="977900"/>
                </a:lnTo>
                <a:lnTo>
                  <a:pt x="1701937" y="977900"/>
                </a:lnTo>
                <a:lnTo>
                  <a:pt x="1710132" y="965200"/>
                </a:lnTo>
                <a:lnTo>
                  <a:pt x="1612319" y="965200"/>
                </a:lnTo>
                <a:lnTo>
                  <a:pt x="1612319" y="889000"/>
                </a:lnTo>
                <a:close/>
              </a:path>
              <a:path w="2267585" h="2260600">
                <a:moveTo>
                  <a:pt x="460433" y="977900"/>
                </a:moveTo>
                <a:lnTo>
                  <a:pt x="407761" y="977900"/>
                </a:lnTo>
                <a:lnTo>
                  <a:pt x="425918" y="990600"/>
                </a:lnTo>
                <a:lnTo>
                  <a:pt x="439644" y="990600"/>
                </a:lnTo>
                <a:lnTo>
                  <a:pt x="448329" y="1003300"/>
                </a:lnTo>
                <a:lnTo>
                  <a:pt x="451360" y="1028700"/>
                </a:lnTo>
                <a:lnTo>
                  <a:pt x="448273" y="1041400"/>
                </a:lnTo>
                <a:lnTo>
                  <a:pt x="439493" y="1054100"/>
                </a:lnTo>
                <a:lnTo>
                  <a:pt x="425748" y="1066800"/>
                </a:lnTo>
                <a:lnTo>
                  <a:pt x="467949" y="1066800"/>
                </a:lnTo>
                <a:lnTo>
                  <a:pt x="475464" y="1054100"/>
                </a:lnTo>
                <a:lnTo>
                  <a:pt x="480829" y="1028700"/>
                </a:lnTo>
                <a:lnTo>
                  <a:pt x="475464" y="990600"/>
                </a:lnTo>
                <a:lnTo>
                  <a:pt x="460433" y="977900"/>
                </a:lnTo>
                <a:close/>
              </a:path>
              <a:path w="2267585" h="2260600">
                <a:moveTo>
                  <a:pt x="1723867" y="990600"/>
                </a:moveTo>
                <a:lnTo>
                  <a:pt x="1681347" y="990600"/>
                </a:lnTo>
                <a:lnTo>
                  <a:pt x="1695798" y="1003300"/>
                </a:lnTo>
                <a:lnTo>
                  <a:pt x="1701122" y="1016000"/>
                </a:lnTo>
                <a:lnTo>
                  <a:pt x="1701882" y="1028700"/>
                </a:lnTo>
                <a:lnTo>
                  <a:pt x="1700343" y="1041400"/>
                </a:lnTo>
                <a:lnTo>
                  <a:pt x="1693723" y="1054100"/>
                </a:lnTo>
                <a:lnTo>
                  <a:pt x="1679012" y="1066800"/>
                </a:lnTo>
                <a:lnTo>
                  <a:pt x="1718751" y="1066800"/>
                </a:lnTo>
                <a:lnTo>
                  <a:pt x="1726248" y="1054100"/>
                </a:lnTo>
                <a:lnTo>
                  <a:pt x="1731351" y="1028700"/>
                </a:lnTo>
                <a:lnTo>
                  <a:pt x="1729464" y="1016000"/>
                </a:lnTo>
                <a:lnTo>
                  <a:pt x="1723867" y="990600"/>
                </a:lnTo>
                <a:close/>
              </a:path>
              <a:path w="2267585" h="2260600">
                <a:moveTo>
                  <a:pt x="1264384" y="38100"/>
                </a:moveTo>
                <a:lnTo>
                  <a:pt x="1228467" y="38100"/>
                </a:lnTo>
                <a:lnTo>
                  <a:pt x="689827" y="863600"/>
                </a:lnTo>
                <a:lnTo>
                  <a:pt x="578908" y="1041400"/>
                </a:lnTo>
                <a:lnTo>
                  <a:pt x="610834" y="1041400"/>
                </a:lnTo>
                <a:lnTo>
                  <a:pt x="687382" y="927100"/>
                </a:lnTo>
                <a:lnTo>
                  <a:pt x="717470" y="927100"/>
                </a:lnTo>
                <a:lnTo>
                  <a:pt x="717470" y="876300"/>
                </a:lnTo>
                <a:lnTo>
                  <a:pt x="1264384" y="38100"/>
                </a:lnTo>
                <a:close/>
              </a:path>
              <a:path w="2267585" h="2260600">
                <a:moveTo>
                  <a:pt x="1367711" y="25400"/>
                </a:moveTo>
                <a:lnTo>
                  <a:pt x="1181288" y="25400"/>
                </a:lnTo>
                <a:lnTo>
                  <a:pt x="1204945" y="38100"/>
                </a:lnTo>
                <a:lnTo>
                  <a:pt x="1312072" y="38100"/>
                </a:lnTo>
                <a:lnTo>
                  <a:pt x="1359090" y="50800"/>
                </a:lnTo>
                <a:lnTo>
                  <a:pt x="1539529" y="101600"/>
                </a:lnTo>
                <a:lnTo>
                  <a:pt x="1582501" y="127000"/>
                </a:lnTo>
                <a:lnTo>
                  <a:pt x="1582501" y="889000"/>
                </a:lnTo>
                <a:lnTo>
                  <a:pt x="1645685" y="889000"/>
                </a:lnTo>
                <a:lnTo>
                  <a:pt x="1670107" y="901700"/>
                </a:lnTo>
                <a:lnTo>
                  <a:pt x="1683894" y="901700"/>
                </a:lnTo>
                <a:lnTo>
                  <a:pt x="1690000" y="914400"/>
                </a:lnTo>
                <a:lnTo>
                  <a:pt x="1691379" y="927100"/>
                </a:lnTo>
                <a:lnTo>
                  <a:pt x="1690000" y="939800"/>
                </a:lnTo>
                <a:lnTo>
                  <a:pt x="1683894" y="952500"/>
                </a:lnTo>
                <a:lnTo>
                  <a:pt x="1670107" y="965200"/>
                </a:lnTo>
                <a:lnTo>
                  <a:pt x="1710132" y="965200"/>
                </a:lnTo>
                <a:lnTo>
                  <a:pt x="1716060" y="952500"/>
                </a:lnTo>
                <a:lnTo>
                  <a:pt x="1719661" y="939800"/>
                </a:lnTo>
                <a:lnTo>
                  <a:pt x="1720875" y="927100"/>
                </a:lnTo>
                <a:lnTo>
                  <a:pt x="1715906" y="901700"/>
                </a:lnTo>
                <a:lnTo>
                  <a:pt x="1701436" y="876300"/>
                </a:lnTo>
                <a:lnTo>
                  <a:pt x="1678115" y="863600"/>
                </a:lnTo>
                <a:lnTo>
                  <a:pt x="1614603" y="863600"/>
                </a:lnTo>
                <a:lnTo>
                  <a:pt x="1614603" y="139700"/>
                </a:lnTo>
                <a:lnTo>
                  <a:pt x="1686105" y="139700"/>
                </a:lnTo>
                <a:lnTo>
                  <a:pt x="1666486" y="127000"/>
                </a:lnTo>
                <a:lnTo>
                  <a:pt x="1626308" y="114300"/>
                </a:lnTo>
                <a:lnTo>
                  <a:pt x="1585230" y="88900"/>
                </a:lnTo>
                <a:lnTo>
                  <a:pt x="1456987" y="50800"/>
                </a:lnTo>
                <a:lnTo>
                  <a:pt x="1367711" y="25400"/>
                </a:lnTo>
                <a:close/>
              </a:path>
              <a:path w="2267585" h="2260600">
                <a:moveTo>
                  <a:pt x="362952" y="381000"/>
                </a:moveTo>
                <a:lnTo>
                  <a:pt x="330823" y="381000"/>
                </a:lnTo>
                <a:lnTo>
                  <a:pt x="330823" y="863600"/>
                </a:lnTo>
                <a:lnTo>
                  <a:pt x="362952" y="863600"/>
                </a:lnTo>
                <a:lnTo>
                  <a:pt x="362952" y="381000"/>
                </a:lnTo>
                <a:close/>
              </a:path>
              <a:path w="2267585" h="2260600">
                <a:moveTo>
                  <a:pt x="1228914" y="0"/>
                </a:moveTo>
                <a:lnTo>
                  <a:pt x="1038257" y="0"/>
                </a:lnTo>
                <a:lnTo>
                  <a:pt x="991392" y="12700"/>
                </a:lnTo>
                <a:lnTo>
                  <a:pt x="1275778" y="12700"/>
                </a:lnTo>
                <a:lnTo>
                  <a:pt x="1228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8465" y="2570110"/>
            <a:ext cx="9455069" cy="1336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600" b="1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0" b="0" i="0">
                <a:solidFill>
                  <a:schemeClr val="bg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345" y="433501"/>
            <a:ext cx="591058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3947" y="1450389"/>
            <a:ext cx="510984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0" b="0" i="0">
                <a:solidFill>
                  <a:schemeClr val="bg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www.bvbinfo.ru/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1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>
                <a:alpha val="23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099" y="4732099"/>
              <a:ext cx="126750" cy="1736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1786" y="4732020"/>
              <a:ext cx="941069" cy="407670"/>
            </a:xfrm>
            <a:custGeom>
              <a:avLst/>
              <a:gdLst/>
              <a:ahLst/>
              <a:cxnLst/>
              <a:rect l="l" t="t" r="r" b="b"/>
              <a:pathLst>
                <a:path w="941069" h="407670">
                  <a:moveTo>
                    <a:pt x="138798" y="233311"/>
                  </a:moveTo>
                  <a:lnTo>
                    <a:pt x="113779" y="233311"/>
                  </a:lnTo>
                  <a:lnTo>
                    <a:pt x="69278" y="321754"/>
                  </a:lnTo>
                  <a:lnTo>
                    <a:pt x="24993" y="233311"/>
                  </a:lnTo>
                  <a:lnTo>
                    <a:pt x="0" y="233311"/>
                  </a:lnTo>
                  <a:lnTo>
                    <a:pt x="56642" y="346722"/>
                  </a:lnTo>
                  <a:lnTo>
                    <a:pt x="26149" y="407149"/>
                  </a:lnTo>
                  <a:lnTo>
                    <a:pt x="51219" y="407149"/>
                  </a:lnTo>
                  <a:lnTo>
                    <a:pt x="138798" y="233311"/>
                  </a:lnTo>
                  <a:close/>
                </a:path>
                <a:path w="941069" h="407670">
                  <a:moveTo>
                    <a:pt x="280555" y="384937"/>
                  </a:moveTo>
                  <a:lnTo>
                    <a:pt x="260946" y="384937"/>
                  </a:lnTo>
                  <a:lnTo>
                    <a:pt x="260946" y="255778"/>
                  </a:lnTo>
                  <a:lnTo>
                    <a:pt x="260946" y="233324"/>
                  </a:lnTo>
                  <a:lnTo>
                    <a:pt x="238061" y="233324"/>
                  </a:lnTo>
                  <a:lnTo>
                    <a:pt x="238061" y="255778"/>
                  </a:lnTo>
                  <a:lnTo>
                    <a:pt x="238061" y="384937"/>
                  </a:lnTo>
                  <a:lnTo>
                    <a:pt x="161417" y="384937"/>
                  </a:lnTo>
                  <a:lnTo>
                    <a:pt x="187363" y="255778"/>
                  </a:lnTo>
                  <a:lnTo>
                    <a:pt x="238061" y="255778"/>
                  </a:lnTo>
                  <a:lnTo>
                    <a:pt x="238061" y="233324"/>
                  </a:lnTo>
                  <a:lnTo>
                    <a:pt x="168605" y="233324"/>
                  </a:lnTo>
                  <a:lnTo>
                    <a:pt x="138277" y="384937"/>
                  </a:lnTo>
                  <a:lnTo>
                    <a:pt x="114414" y="384937"/>
                  </a:lnTo>
                  <a:lnTo>
                    <a:pt x="114414" y="407162"/>
                  </a:lnTo>
                  <a:lnTo>
                    <a:pt x="280555" y="407162"/>
                  </a:lnTo>
                  <a:lnTo>
                    <a:pt x="280555" y="384937"/>
                  </a:lnTo>
                  <a:close/>
                </a:path>
                <a:path w="941069" h="407670">
                  <a:moveTo>
                    <a:pt x="523735" y="0"/>
                  </a:moveTo>
                  <a:lnTo>
                    <a:pt x="415213" y="0"/>
                  </a:lnTo>
                  <a:lnTo>
                    <a:pt x="415213" y="22860"/>
                  </a:lnTo>
                  <a:lnTo>
                    <a:pt x="415213" y="73660"/>
                  </a:lnTo>
                  <a:lnTo>
                    <a:pt x="415213" y="96520"/>
                  </a:lnTo>
                  <a:lnTo>
                    <a:pt x="415213" y="151130"/>
                  </a:lnTo>
                  <a:lnTo>
                    <a:pt x="415213" y="173990"/>
                  </a:lnTo>
                  <a:lnTo>
                    <a:pt x="523735" y="173990"/>
                  </a:lnTo>
                  <a:lnTo>
                    <a:pt x="523735" y="151130"/>
                  </a:lnTo>
                  <a:lnTo>
                    <a:pt x="437845" y="151130"/>
                  </a:lnTo>
                  <a:lnTo>
                    <a:pt x="437845" y="96520"/>
                  </a:lnTo>
                  <a:lnTo>
                    <a:pt x="513041" y="96520"/>
                  </a:lnTo>
                  <a:lnTo>
                    <a:pt x="513041" y="73660"/>
                  </a:lnTo>
                  <a:lnTo>
                    <a:pt x="437845" y="73660"/>
                  </a:lnTo>
                  <a:lnTo>
                    <a:pt x="437845" y="22860"/>
                  </a:lnTo>
                  <a:lnTo>
                    <a:pt x="523735" y="22860"/>
                  </a:lnTo>
                  <a:lnTo>
                    <a:pt x="523735" y="0"/>
                  </a:lnTo>
                  <a:close/>
                </a:path>
                <a:path w="941069" h="407670">
                  <a:moveTo>
                    <a:pt x="685812" y="0"/>
                  </a:moveTo>
                  <a:lnTo>
                    <a:pt x="558139" y="0"/>
                  </a:lnTo>
                  <a:lnTo>
                    <a:pt x="558139" y="22860"/>
                  </a:lnTo>
                  <a:lnTo>
                    <a:pt x="610552" y="22860"/>
                  </a:lnTo>
                  <a:lnTo>
                    <a:pt x="610552" y="173990"/>
                  </a:lnTo>
                  <a:lnTo>
                    <a:pt x="633412" y="173990"/>
                  </a:lnTo>
                  <a:lnTo>
                    <a:pt x="633412" y="22860"/>
                  </a:lnTo>
                  <a:lnTo>
                    <a:pt x="685812" y="22860"/>
                  </a:lnTo>
                  <a:lnTo>
                    <a:pt x="685812" y="0"/>
                  </a:lnTo>
                  <a:close/>
                </a:path>
                <a:path w="941069" h="407670">
                  <a:moveTo>
                    <a:pt x="806640" y="233680"/>
                  </a:moveTo>
                  <a:lnTo>
                    <a:pt x="697979" y="233680"/>
                  </a:lnTo>
                  <a:lnTo>
                    <a:pt x="697979" y="255270"/>
                  </a:lnTo>
                  <a:lnTo>
                    <a:pt x="697979" y="307340"/>
                  </a:lnTo>
                  <a:lnTo>
                    <a:pt x="697979" y="330200"/>
                  </a:lnTo>
                  <a:lnTo>
                    <a:pt x="697979" y="384810"/>
                  </a:lnTo>
                  <a:lnTo>
                    <a:pt x="697979" y="407670"/>
                  </a:lnTo>
                  <a:lnTo>
                    <a:pt x="806640" y="407670"/>
                  </a:lnTo>
                  <a:lnTo>
                    <a:pt x="806640" y="384810"/>
                  </a:lnTo>
                  <a:lnTo>
                    <a:pt x="720636" y="384810"/>
                  </a:lnTo>
                  <a:lnTo>
                    <a:pt x="720636" y="330200"/>
                  </a:lnTo>
                  <a:lnTo>
                    <a:pt x="795921" y="330200"/>
                  </a:lnTo>
                  <a:lnTo>
                    <a:pt x="795921" y="307340"/>
                  </a:lnTo>
                  <a:lnTo>
                    <a:pt x="720636" y="307340"/>
                  </a:lnTo>
                  <a:lnTo>
                    <a:pt x="720636" y="255270"/>
                  </a:lnTo>
                  <a:lnTo>
                    <a:pt x="806640" y="255270"/>
                  </a:lnTo>
                  <a:lnTo>
                    <a:pt x="806640" y="233680"/>
                  </a:lnTo>
                  <a:close/>
                </a:path>
                <a:path w="941069" h="407670">
                  <a:moveTo>
                    <a:pt x="940943" y="233680"/>
                  </a:moveTo>
                  <a:lnTo>
                    <a:pt x="832269" y="233680"/>
                  </a:lnTo>
                  <a:lnTo>
                    <a:pt x="832269" y="255270"/>
                  </a:lnTo>
                  <a:lnTo>
                    <a:pt x="832269" y="307340"/>
                  </a:lnTo>
                  <a:lnTo>
                    <a:pt x="832269" y="330200"/>
                  </a:lnTo>
                  <a:lnTo>
                    <a:pt x="832269" y="384810"/>
                  </a:lnTo>
                  <a:lnTo>
                    <a:pt x="832269" y="407670"/>
                  </a:lnTo>
                  <a:lnTo>
                    <a:pt x="940943" y="407670"/>
                  </a:lnTo>
                  <a:lnTo>
                    <a:pt x="940943" y="384810"/>
                  </a:lnTo>
                  <a:lnTo>
                    <a:pt x="854925" y="384810"/>
                  </a:lnTo>
                  <a:lnTo>
                    <a:pt x="854925" y="330200"/>
                  </a:lnTo>
                  <a:lnTo>
                    <a:pt x="930224" y="330200"/>
                  </a:lnTo>
                  <a:lnTo>
                    <a:pt x="930224" y="307340"/>
                  </a:lnTo>
                  <a:lnTo>
                    <a:pt x="854925" y="307340"/>
                  </a:lnTo>
                  <a:lnTo>
                    <a:pt x="854925" y="255270"/>
                  </a:lnTo>
                  <a:lnTo>
                    <a:pt x="940943" y="255270"/>
                  </a:lnTo>
                  <a:lnTo>
                    <a:pt x="940943" y="233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2208" y="4959529"/>
              <a:ext cx="100360" cy="688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1013" y="4833076"/>
              <a:ext cx="102746" cy="1005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2217" y="4732101"/>
              <a:ext cx="100359" cy="66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9464" y="4083207"/>
              <a:ext cx="1722755" cy="1714500"/>
            </a:xfrm>
            <a:custGeom>
              <a:avLst/>
              <a:gdLst/>
              <a:ahLst/>
              <a:cxnLst/>
              <a:rect l="l" t="t" r="r" b="b"/>
              <a:pathLst>
                <a:path w="1722755" h="1714500">
                  <a:moveTo>
                    <a:pt x="1052209" y="12700"/>
                  </a:moveTo>
                  <a:lnTo>
                    <a:pt x="670379" y="12700"/>
                  </a:lnTo>
                  <a:lnTo>
                    <a:pt x="580230" y="38100"/>
                  </a:lnTo>
                  <a:lnTo>
                    <a:pt x="536738" y="63500"/>
                  </a:lnTo>
                  <a:lnTo>
                    <a:pt x="494397" y="76200"/>
                  </a:lnTo>
                  <a:lnTo>
                    <a:pt x="453280" y="101600"/>
                  </a:lnTo>
                  <a:lnTo>
                    <a:pt x="413460" y="127000"/>
                  </a:lnTo>
                  <a:lnTo>
                    <a:pt x="375010" y="152400"/>
                  </a:lnTo>
                  <a:lnTo>
                    <a:pt x="338002" y="177800"/>
                  </a:lnTo>
                  <a:lnTo>
                    <a:pt x="302509" y="203200"/>
                  </a:lnTo>
                  <a:lnTo>
                    <a:pt x="268604" y="228600"/>
                  </a:lnTo>
                  <a:lnTo>
                    <a:pt x="236359" y="266700"/>
                  </a:lnTo>
                  <a:lnTo>
                    <a:pt x="205847" y="304800"/>
                  </a:lnTo>
                  <a:lnTo>
                    <a:pt x="177141" y="330200"/>
                  </a:lnTo>
                  <a:lnTo>
                    <a:pt x="150314" y="368300"/>
                  </a:lnTo>
                  <a:lnTo>
                    <a:pt x="125439" y="406400"/>
                  </a:lnTo>
                  <a:lnTo>
                    <a:pt x="102587" y="444500"/>
                  </a:lnTo>
                  <a:lnTo>
                    <a:pt x="81832" y="495300"/>
                  </a:lnTo>
                  <a:lnTo>
                    <a:pt x="63246" y="533400"/>
                  </a:lnTo>
                  <a:lnTo>
                    <a:pt x="46903" y="571500"/>
                  </a:lnTo>
                  <a:lnTo>
                    <a:pt x="32874" y="622300"/>
                  </a:lnTo>
                  <a:lnTo>
                    <a:pt x="21233" y="673100"/>
                  </a:lnTo>
                  <a:lnTo>
                    <a:pt x="12053" y="711200"/>
                  </a:lnTo>
                  <a:lnTo>
                    <a:pt x="5405" y="762000"/>
                  </a:lnTo>
                  <a:lnTo>
                    <a:pt x="1363" y="812800"/>
                  </a:lnTo>
                  <a:lnTo>
                    <a:pt x="0" y="863600"/>
                  </a:lnTo>
                  <a:lnTo>
                    <a:pt x="1363" y="901700"/>
                  </a:lnTo>
                  <a:lnTo>
                    <a:pt x="5405" y="952500"/>
                  </a:lnTo>
                  <a:lnTo>
                    <a:pt x="12053" y="1003300"/>
                  </a:lnTo>
                  <a:lnTo>
                    <a:pt x="21233" y="1054100"/>
                  </a:lnTo>
                  <a:lnTo>
                    <a:pt x="32874" y="1092200"/>
                  </a:lnTo>
                  <a:lnTo>
                    <a:pt x="46903" y="1143000"/>
                  </a:lnTo>
                  <a:lnTo>
                    <a:pt x="63246" y="1181100"/>
                  </a:lnTo>
                  <a:lnTo>
                    <a:pt x="81832" y="1231900"/>
                  </a:lnTo>
                  <a:lnTo>
                    <a:pt x="102587" y="1270000"/>
                  </a:lnTo>
                  <a:lnTo>
                    <a:pt x="125439" y="1308100"/>
                  </a:lnTo>
                  <a:lnTo>
                    <a:pt x="150314" y="1346200"/>
                  </a:lnTo>
                  <a:lnTo>
                    <a:pt x="177141" y="1384300"/>
                  </a:lnTo>
                  <a:lnTo>
                    <a:pt x="205847" y="1422400"/>
                  </a:lnTo>
                  <a:lnTo>
                    <a:pt x="236359" y="1447800"/>
                  </a:lnTo>
                  <a:lnTo>
                    <a:pt x="268604" y="1485900"/>
                  </a:lnTo>
                  <a:lnTo>
                    <a:pt x="302509" y="1511300"/>
                  </a:lnTo>
                  <a:lnTo>
                    <a:pt x="338002" y="1549400"/>
                  </a:lnTo>
                  <a:lnTo>
                    <a:pt x="375010" y="1574800"/>
                  </a:lnTo>
                  <a:lnTo>
                    <a:pt x="413460" y="1600200"/>
                  </a:lnTo>
                  <a:lnTo>
                    <a:pt x="453280" y="1612900"/>
                  </a:lnTo>
                  <a:lnTo>
                    <a:pt x="494397" y="1638300"/>
                  </a:lnTo>
                  <a:lnTo>
                    <a:pt x="536738" y="1663700"/>
                  </a:lnTo>
                  <a:lnTo>
                    <a:pt x="580230" y="1676400"/>
                  </a:lnTo>
                  <a:lnTo>
                    <a:pt x="716889" y="1714500"/>
                  </a:lnTo>
                  <a:lnTo>
                    <a:pt x="1005698" y="1714500"/>
                  </a:lnTo>
                  <a:lnTo>
                    <a:pt x="1052209" y="1701800"/>
                  </a:lnTo>
                  <a:lnTo>
                    <a:pt x="861294" y="1701800"/>
                  </a:lnTo>
                  <a:lnTo>
                    <a:pt x="811155" y="1689100"/>
                  </a:lnTo>
                  <a:lnTo>
                    <a:pt x="713278" y="1689100"/>
                  </a:lnTo>
                  <a:lnTo>
                    <a:pt x="573722" y="1651000"/>
                  </a:lnTo>
                  <a:lnTo>
                    <a:pt x="529475" y="1625600"/>
                  </a:lnTo>
                  <a:lnTo>
                    <a:pt x="486504" y="1612900"/>
                  </a:lnTo>
                  <a:lnTo>
                    <a:pt x="444893" y="1587500"/>
                  </a:lnTo>
                  <a:lnTo>
                    <a:pt x="451257" y="1574800"/>
                  </a:lnTo>
                  <a:lnTo>
                    <a:pt x="423890" y="1574800"/>
                  </a:lnTo>
                  <a:lnTo>
                    <a:pt x="384398" y="1549400"/>
                  </a:lnTo>
                  <a:lnTo>
                    <a:pt x="346493" y="1524000"/>
                  </a:lnTo>
                  <a:lnTo>
                    <a:pt x="310257" y="1485900"/>
                  </a:lnTo>
                  <a:lnTo>
                    <a:pt x="275769" y="1460500"/>
                  </a:lnTo>
                  <a:lnTo>
                    <a:pt x="275769" y="1435100"/>
                  </a:lnTo>
                  <a:lnTo>
                    <a:pt x="251358" y="1435100"/>
                  </a:lnTo>
                  <a:lnTo>
                    <a:pt x="219880" y="1397000"/>
                  </a:lnTo>
                  <a:lnTo>
                    <a:pt x="190418" y="1358900"/>
                  </a:lnTo>
                  <a:lnTo>
                    <a:pt x="163061" y="1320800"/>
                  </a:lnTo>
                  <a:lnTo>
                    <a:pt x="137895" y="1282700"/>
                  </a:lnTo>
                  <a:lnTo>
                    <a:pt x="115008" y="1231900"/>
                  </a:lnTo>
                  <a:lnTo>
                    <a:pt x="94487" y="1193800"/>
                  </a:lnTo>
                  <a:lnTo>
                    <a:pt x="76419" y="1155700"/>
                  </a:lnTo>
                  <a:lnTo>
                    <a:pt x="60891" y="1104900"/>
                  </a:lnTo>
                  <a:lnTo>
                    <a:pt x="47991" y="1054100"/>
                  </a:lnTo>
                  <a:lnTo>
                    <a:pt x="37805" y="1003300"/>
                  </a:lnTo>
                  <a:lnTo>
                    <a:pt x="30422" y="965200"/>
                  </a:lnTo>
                  <a:lnTo>
                    <a:pt x="25928" y="914400"/>
                  </a:lnTo>
                  <a:lnTo>
                    <a:pt x="24411" y="863600"/>
                  </a:lnTo>
                  <a:lnTo>
                    <a:pt x="25928" y="812800"/>
                  </a:lnTo>
                  <a:lnTo>
                    <a:pt x="30422" y="762000"/>
                  </a:lnTo>
                  <a:lnTo>
                    <a:pt x="37805" y="711200"/>
                  </a:lnTo>
                  <a:lnTo>
                    <a:pt x="47991" y="660400"/>
                  </a:lnTo>
                  <a:lnTo>
                    <a:pt x="60891" y="609600"/>
                  </a:lnTo>
                  <a:lnTo>
                    <a:pt x="76419" y="571500"/>
                  </a:lnTo>
                  <a:lnTo>
                    <a:pt x="94487" y="520700"/>
                  </a:lnTo>
                  <a:lnTo>
                    <a:pt x="115008" y="482600"/>
                  </a:lnTo>
                  <a:lnTo>
                    <a:pt x="137895" y="431800"/>
                  </a:lnTo>
                  <a:lnTo>
                    <a:pt x="163061" y="393700"/>
                  </a:lnTo>
                  <a:lnTo>
                    <a:pt x="190418" y="355600"/>
                  </a:lnTo>
                  <a:lnTo>
                    <a:pt x="219880" y="317500"/>
                  </a:lnTo>
                  <a:lnTo>
                    <a:pt x="251358" y="292100"/>
                  </a:lnTo>
                  <a:lnTo>
                    <a:pt x="275769" y="292100"/>
                  </a:lnTo>
                  <a:lnTo>
                    <a:pt x="275769" y="266700"/>
                  </a:lnTo>
                  <a:lnTo>
                    <a:pt x="311598" y="228600"/>
                  </a:lnTo>
                  <a:lnTo>
                    <a:pt x="349309" y="190500"/>
                  </a:lnTo>
                  <a:lnTo>
                    <a:pt x="388808" y="165100"/>
                  </a:lnTo>
                  <a:lnTo>
                    <a:pt x="430000" y="139700"/>
                  </a:lnTo>
                  <a:lnTo>
                    <a:pt x="472791" y="114300"/>
                  </a:lnTo>
                  <a:lnTo>
                    <a:pt x="517086" y="101600"/>
                  </a:lnTo>
                  <a:lnTo>
                    <a:pt x="562790" y="76200"/>
                  </a:lnTo>
                  <a:lnTo>
                    <a:pt x="707407" y="38100"/>
                  </a:lnTo>
                  <a:lnTo>
                    <a:pt x="757799" y="25400"/>
                  </a:lnTo>
                  <a:lnTo>
                    <a:pt x="1097786" y="25400"/>
                  </a:lnTo>
                  <a:lnTo>
                    <a:pt x="1052209" y="12700"/>
                  </a:lnTo>
                  <a:close/>
                </a:path>
                <a:path w="1722755" h="1714500">
                  <a:moveTo>
                    <a:pt x="838188" y="889000"/>
                  </a:moveTo>
                  <a:lnTo>
                    <a:pt x="815533" y="889000"/>
                  </a:lnTo>
                  <a:lnTo>
                    <a:pt x="815533" y="1066800"/>
                  </a:lnTo>
                  <a:lnTo>
                    <a:pt x="1017518" y="1066800"/>
                  </a:lnTo>
                  <a:lnTo>
                    <a:pt x="1017518" y="1676400"/>
                  </a:lnTo>
                  <a:lnTo>
                    <a:pt x="979250" y="1689100"/>
                  </a:lnTo>
                  <a:lnTo>
                    <a:pt x="940431" y="1689100"/>
                  </a:lnTo>
                  <a:lnTo>
                    <a:pt x="901100" y="1701800"/>
                  </a:lnTo>
                  <a:lnTo>
                    <a:pt x="1052209" y="1701800"/>
                  </a:lnTo>
                  <a:lnTo>
                    <a:pt x="1142357" y="1676400"/>
                  </a:lnTo>
                  <a:lnTo>
                    <a:pt x="1041928" y="1676400"/>
                  </a:lnTo>
                  <a:lnTo>
                    <a:pt x="1041928" y="1041400"/>
                  </a:lnTo>
                  <a:lnTo>
                    <a:pt x="838188" y="1041400"/>
                  </a:lnTo>
                  <a:lnTo>
                    <a:pt x="838188" y="889000"/>
                  </a:lnTo>
                  <a:close/>
                </a:path>
                <a:path w="1722755" h="1714500">
                  <a:moveTo>
                    <a:pt x="1397076" y="990600"/>
                  </a:moveTo>
                  <a:lnTo>
                    <a:pt x="1372665" y="990600"/>
                  </a:lnTo>
                  <a:lnTo>
                    <a:pt x="1372665" y="1524000"/>
                  </a:lnTo>
                  <a:lnTo>
                    <a:pt x="1330569" y="1549400"/>
                  </a:lnTo>
                  <a:lnTo>
                    <a:pt x="1286565" y="1574800"/>
                  </a:lnTo>
                  <a:lnTo>
                    <a:pt x="1240767" y="1600200"/>
                  </a:lnTo>
                  <a:lnTo>
                    <a:pt x="1193291" y="1625600"/>
                  </a:lnTo>
                  <a:lnTo>
                    <a:pt x="1144249" y="1651000"/>
                  </a:lnTo>
                  <a:lnTo>
                    <a:pt x="1041928" y="1676400"/>
                  </a:lnTo>
                  <a:lnTo>
                    <a:pt x="1142357" y="1676400"/>
                  </a:lnTo>
                  <a:lnTo>
                    <a:pt x="1185849" y="1663700"/>
                  </a:lnTo>
                  <a:lnTo>
                    <a:pt x="1228190" y="1638300"/>
                  </a:lnTo>
                  <a:lnTo>
                    <a:pt x="1269307" y="1612900"/>
                  </a:lnTo>
                  <a:lnTo>
                    <a:pt x="1309127" y="1600200"/>
                  </a:lnTo>
                  <a:lnTo>
                    <a:pt x="1347577" y="1574800"/>
                  </a:lnTo>
                  <a:lnTo>
                    <a:pt x="1384585" y="1549400"/>
                  </a:lnTo>
                  <a:lnTo>
                    <a:pt x="1420078" y="1511300"/>
                  </a:lnTo>
                  <a:lnTo>
                    <a:pt x="1437031" y="1498600"/>
                  </a:lnTo>
                  <a:lnTo>
                    <a:pt x="1397076" y="1498600"/>
                  </a:lnTo>
                  <a:lnTo>
                    <a:pt x="1397076" y="1041400"/>
                  </a:lnTo>
                  <a:lnTo>
                    <a:pt x="1473106" y="1041400"/>
                  </a:lnTo>
                  <a:lnTo>
                    <a:pt x="1473106" y="1016000"/>
                  </a:lnTo>
                  <a:lnTo>
                    <a:pt x="1397076" y="1016000"/>
                  </a:lnTo>
                  <a:lnTo>
                    <a:pt x="1397076" y="990600"/>
                  </a:lnTo>
                  <a:close/>
                </a:path>
                <a:path w="1722755" h="1714500">
                  <a:moveTo>
                    <a:pt x="681821" y="889000"/>
                  </a:moveTo>
                  <a:lnTo>
                    <a:pt x="656839" y="889000"/>
                  </a:lnTo>
                  <a:lnTo>
                    <a:pt x="712336" y="1003300"/>
                  </a:lnTo>
                  <a:lnTo>
                    <a:pt x="423890" y="1574800"/>
                  </a:lnTo>
                  <a:lnTo>
                    <a:pt x="451257" y="1574800"/>
                  </a:lnTo>
                  <a:lnTo>
                    <a:pt x="737645" y="1003300"/>
                  </a:lnTo>
                  <a:lnTo>
                    <a:pt x="750515" y="977900"/>
                  </a:lnTo>
                  <a:lnTo>
                    <a:pt x="726113" y="977900"/>
                  </a:lnTo>
                  <a:lnTo>
                    <a:pt x="681821" y="889000"/>
                  </a:lnTo>
                  <a:close/>
                </a:path>
                <a:path w="1722755" h="1714500">
                  <a:moveTo>
                    <a:pt x="1269307" y="101600"/>
                  </a:moveTo>
                  <a:lnTo>
                    <a:pt x="1226769" y="101600"/>
                  </a:lnTo>
                  <a:lnTo>
                    <a:pt x="1270063" y="127000"/>
                  </a:lnTo>
                  <a:lnTo>
                    <a:pt x="1311829" y="152400"/>
                  </a:lnTo>
                  <a:lnTo>
                    <a:pt x="1351976" y="177800"/>
                  </a:lnTo>
                  <a:lnTo>
                    <a:pt x="1390410" y="215900"/>
                  </a:lnTo>
                  <a:lnTo>
                    <a:pt x="1427038" y="241300"/>
                  </a:lnTo>
                  <a:lnTo>
                    <a:pt x="1461767" y="279400"/>
                  </a:lnTo>
                  <a:lnTo>
                    <a:pt x="1494504" y="317500"/>
                  </a:lnTo>
                  <a:lnTo>
                    <a:pt x="1525157" y="355600"/>
                  </a:lnTo>
                  <a:lnTo>
                    <a:pt x="1553632" y="393700"/>
                  </a:lnTo>
                  <a:lnTo>
                    <a:pt x="1579836" y="431800"/>
                  </a:lnTo>
                  <a:lnTo>
                    <a:pt x="1603677" y="469900"/>
                  </a:lnTo>
                  <a:lnTo>
                    <a:pt x="1625061" y="520700"/>
                  </a:lnTo>
                  <a:lnTo>
                    <a:pt x="1643895" y="558800"/>
                  </a:lnTo>
                  <a:lnTo>
                    <a:pt x="1660087" y="609600"/>
                  </a:lnTo>
                  <a:lnTo>
                    <a:pt x="1673544" y="660400"/>
                  </a:lnTo>
                  <a:lnTo>
                    <a:pt x="1684172" y="711200"/>
                  </a:lnTo>
                  <a:lnTo>
                    <a:pt x="1691878" y="762000"/>
                  </a:lnTo>
                  <a:lnTo>
                    <a:pt x="1696570" y="812800"/>
                  </a:lnTo>
                  <a:lnTo>
                    <a:pt x="1698155" y="863600"/>
                  </a:lnTo>
                  <a:lnTo>
                    <a:pt x="1696607" y="914400"/>
                  </a:lnTo>
                  <a:lnTo>
                    <a:pt x="1692024" y="965200"/>
                  </a:lnTo>
                  <a:lnTo>
                    <a:pt x="1684495" y="1016000"/>
                  </a:lnTo>
                  <a:lnTo>
                    <a:pt x="1674111" y="1054100"/>
                  </a:lnTo>
                  <a:lnTo>
                    <a:pt x="1660960" y="1104900"/>
                  </a:lnTo>
                  <a:lnTo>
                    <a:pt x="1645133" y="1155700"/>
                  </a:lnTo>
                  <a:lnTo>
                    <a:pt x="1626719" y="1193800"/>
                  </a:lnTo>
                  <a:lnTo>
                    <a:pt x="1605809" y="1244600"/>
                  </a:lnTo>
                  <a:lnTo>
                    <a:pt x="1582492" y="1282700"/>
                  </a:lnTo>
                  <a:lnTo>
                    <a:pt x="1556858" y="1320800"/>
                  </a:lnTo>
                  <a:lnTo>
                    <a:pt x="1528997" y="1358900"/>
                  </a:lnTo>
                  <a:lnTo>
                    <a:pt x="1498998" y="1397000"/>
                  </a:lnTo>
                  <a:lnTo>
                    <a:pt x="1466952" y="1435100"/>
                  </a:lnTo>
                  <a:lnTo>
                    <a:pt x="1432948" y="1473200"/>
                  </a:lnTo>
                  <a:lnTo>
                    <a:pt x="1397076" y="1498600"/>
                  </a:lnTo>
                  <a:lnTo>
                    <a:pt x="1437031" y="1498600"/>
                  </a:lnTo>
                  <a:lnTo>
                    <a:pt x="1453983" y="1485900"/>
                  </a:lnTo>
                  <a:lnTo>
                    <a:pt x="1486228" y="1447800"/>
                  </a:lnTo>
                  <a:lnTo>
                    <a:pt x="1516740" y="1422400"/>
                  </a:lnTo>
                  <a:lnTo>
                    <a:pt x="1545445" y="1384300"/>
                  </a:lnTo>
                  <a:lnTo>
                    <a:pt x="1572273" y="1346200"/>
                  </a:lnTo>
                  <a:lnTo>
                    <a:pt x="1597148" y="1308100"/>
                  </a:lnTo>
                  <a:lnTo>
                    <a:pt x="1620000" y="1270000"/>
                  </a:lnTo>
                  <a:lnTo>
                    <a:pt x="1640755" y="1231900"/>
                  </a:lnTo>
                  <a:lnTo>
                    <a:pt x="1659341" y="1181100"/>
                  </a:lnTo>
                  <a:lnTo>
                    <a:pt x="1675684" y="1143000"/>
                  </a:lnTo>
                  <a:lnTo>
                    <a:pt x="1689713" y="1092200"/>
                  </a:lnTo>
                  <a:lnTo>
                    <a:pt x="1701354" y="1054100"/>
                  </a:lnTo>
                  <a:lnTo>
                    <a:pt x="1710534" y="1003300"/>
                  </a:lnTo>
                  <a:lnTo>
                    <a:pt x="1717182" y="952500"/>
                  </a:lnTo>
                  <a:lnTo>
                    <a:pt x="1721224" y="901700"/>
                  </a:lnTo>
                  <a:lnTo>
                    <a:pt x="1722587" y="863600"/>
                  </a:lnTo>
                  <a:lnTo>
                    <a:pt x="1721224" y="812800"/>
                  </a:lnTo>
                  <a:lnTo>
                    <a:pt x="1717182" y="762000"/>
                  </a:lnTo>
                  <a:lnTo>
                    <a:pt x="1710534" y="711200"/>
                  </a:lnTo>
                  <a:lnTo>
                    <a:pt x="1701354" y="673100"/>
                  </a:lnTo>
                  <a:lnTo>
                    <a:pt x="1689713" y="622300"/>
                  </a:lnTo>
                  <a:lnTo>
                    <a:pt x="1675684" y="571500"/>
                  </a:lnTo>
                  <a:lnTo>
                    <a:pt x="1659341" y="533400"/>
                  </a:lnTo>
                  <a:lnTo>
                    <a:pt x="1640755" y="495300"/>
                  </a:lnTo>
                  <a:lnTo>
                    <a:pt x="1620000" y="444500"/>
                  </a:lnTo>
                  <a:lnTo>
                    <a:pt x="1597148" y="406400"/>
                  </a:lnTo>
                  <a:lnTo>
                    <a:pt x="1572273" y="368300"/>
                  </a:lnTo>
                  <a:lnTo>
                    <a:pt x="1545445" y="330200"/>
                  </a:lnTo>
                  <a:lnTo>
                    <a:pt x="1516740" y="304800"/>
                  </a:lnTo>
                  <a:lnTo>
                    <a:pt x="1486228" y="266700"/>
                  </a:lnTo>
                  <a:lnTo>
                    <a:pt x="1453983" y="228600"/>
                  </a:lnTo>
                  <a:lnTo>
                    <a:pt x="1420078" y="203200"/>
                  </a:lnTo>
                  <a:lnTo>
                    <a:pt x="1384585" y="177800"/>
                  </a:lnTo>
                  <a:lnTo>
                    <a:pt x="1347577" y="152400"/>
                  </a:lnTo>
                  <a:lnTo>
                    <a:pt x="1309127" y="127000"/>
                  </a:lnTo>
                  <a:lnTo>
                    <a:pt x="1269307" y="101600"/>
                  </a:lnTo>
                  <a:close/>
                </a:path>
                <a:path w="1722755" h="1714500">
                  <a:moveTo>
                    <a:pt x="275769" y="1066800"/>
                  </a:moveTo>
                  <a:lnTo>
                    <a:pt x="251358" y="1066800"/>
                  </a:lnTo>
                  <a:lnTo>
                    <a:pt x="251358" y="1435100"/>
                  </a:lnTo>
                  <a:lnTo>
                    <a:pt x="275769" y="1435100"/>
                  </a:lnTo>
                  <a:lnTo>
                    <a:pt x="275769" y="1066800"/>
                  </a:lnTo>
                  <a:close/>
                </a:path>
                <a:path w="1722755" h="1714500">
                  <a:moveTo>
                    <a:pt x="352453" y="889000"/>
                  </a:moveTo>
                  <a:lnTo>
                    <a:pt x="251338" y="889000"/>
                  </a:lnTo>
                  <a:lnTo>
                    <a:pt x="251338" y="1066800"/>
                  </a:lnTo>
                  <a:lnTo>
                    <a:pt x="309876" y="1066800"/>
                  </a:lnTo>
                  <a:lnTo>
                    <a:pt x="332372" y="1054100"/>
                  </a:lnTo>
                  <a:lnTo>
                    <a:pt x="349942" y="1041400"/>
                  </a:lnTo>
                  <a:lnTo>
                    <a:pt x="273994" y="1041400"/>
                  </a:lnTo>
                  <a:lnTo>
                    <a:pt x="273994" y="977900"/>
                  </a:lnTo>
                  <a:lnTo>
                    <a:pt x="355658" y="977900"/>
                  </a:lnTo>
                  <a:lnTo>
                    <a:pt x="349942" y="965200"/>
                  </a:lnTo>
                  <a:lnTo>
                    <a:pt x="332372" y="965200"/>
                  </a:lnTo>
                  <a:lnTo>
                    <a:pt x="309876" y="952500"/>
                  </a:lnTo>
                  <a:lnTo>
                    <a:pt x="273994" y="952500"/>
                  </a:lnTo>
                  <a:lnTo>
                    <a:pt x="273994" y="914400"/>
                  </a:lnTo>
                  <a:lnTo>
                    <a:pt x="352453" y="914400"/>
                  </a:lnTo>
                  <a:lnTo>
                    <a:pt x="352453" y="889000"/>
                  </a:lnTo>
                  <a:close/>
                </a:path>
                <a:path w="1722755" h="1714500">
                  <a:moveTo>
                    <a:pt x="355658" y="977900"/>
                  </a:moveTo>
                  <a:lnTo>
                    <a:pt x="323686" y="977900"/>
                  </a:lnTo>
                  <a:lnTo>
                    <a:pt x="334129" y="990600"/>
                  </a:lnTo>
                  <a:lnTo>
                    <a:pt x="340737" y="990600"/>
                  </a:lnTo>
                  <a:lnTo>
                    <a:pt x="343043" y="1003300"/>
                  </a:lnTo>
                  <a:lnTo>
                    <a:pt x="340694" y="1016000"/>
                  </a:lnTo>
                  <a:lnTo>
                    <a:pt x="334014" y="1028700"/>
                  </a:lnTo>
                  <a:lnTo>
                    <a:pt x="323557" y="1041400"/>
                  </a:lnTo>
                  <a:lnTo>
                    <a:pt x="349942" y="1041400"/>
                  </a:lnTo>
                  <a:lnTo>
                    <a:pt x="361374" y="1028700"/>
                  </a:lnTo>
                  <a:lnTo>
                    <a:pt x="365454" y="1003300"/>
                  </a:lnTo>
                  <a:lnTo>
                    <a:pt x="361374" y="990600"/>
                  </a:lnTo>
                  <a:lnTo>
                    <a:pt x="355658" y="977900"/>
                  </a:lnTo>
                  <a:close/>
                </a:path>
                <a:path w="1722755" h="1714500">
                  <a:moveTo>
                    <a:pt x="930119" y="889000"/>
                  </a:moveTo>
                  <a:lnTo>
                    <a:pt x="907463" y="889000"/>
                  </a:lnTo>
                  <a:lnTo>
                    <a:pt x="907463" y="1041400"/>
                  </a:lnTo>
                  <a:lnTo>
                    <a:pt x="930119" y="1041400"/>
                  </a:lnTo>
                  <a:lnTo>
                    <a:pt x="930119" y="889000"/>
                  </a:lnTo>
                  <a:close/>
                </a:path>
                <a:path w="1722755" h="1714500">
                  <a:moveTo>
                    <a:pt x="1022294" y="889000"/>
                  </a:moveTo>
                  <a:lnTo>
                    <a:pt x="999392" y="889000"/>
                  </a:lnTo>
                  <a:lnTo>
                    <a:pt x="999392" y="1041400"/>
                  </a:lnTo>
                  <a:lnTo>
                    <a:pt x="1022294" y="1041400"/>
                  </a:lnTo>
                  <a:lnTo>
                    <a:pt x="1022294" y="889000"/>
                  </a:lnTo>
                  <a:close/>
                </a:path>
                <a:path w="1722755" h="1714500">
                  <a:moveTo>
                    <a:pt x="795632" y="889000"/>
                  </a:moveTo>
                  <a:lnTo>
                    <a:pt x="770629" y="889000"/>
                  </a:lnTo>
                  <a:lnTo>
                    <a:pt x="726113" y="977900"/>
                  </a:lnTo>
                  <a:lnTo>
                    <a:pt x="750515" y="977900"/>
                  </a:lnTo>
                  <a:lnTo>
                    <a:pt x="795632" y="889000"/>
                  </a:lnTo>
                  <a:close/>
                </a:path>
                <a:path w="1722755" h="1714500">
                  <a:moveTo>
                    <a:pt x="352351" y="660400"/>
                  </a:moveTo>
                  <a:lnTo>
                    <a:pt x="251338" y="660400"/>
                  </a:lnTo>
                  <a:lnTo>
                    <a:pt x="251338" y="825500"/>
                  </a:lnTo>
                  <a:lnTo>
                    <a:pt x="332284" y="825500"/>
                  </a:lnTo>
                  <a:lnTo>
                    <a:pt x="349835" y="812800"/>
                  </a:lnTo>
                  <a:lnTo>
                    <a:pt x="273973" y="812800"/>
                  </a:lnTo>
                  <a:lnTo>
                    <a:pt x="273973" y="749300"/>
                  </a:lnTo>
                  <a:lnTo>
                    <a:pt x="361256" y="749300"/>
                  </a:lnTo>
                  <a:lnTo>
                    <a:pt x="349835" y="736600"/>
                  </a:lnTo>
                  <a:lnTo>
                    <a:pt x="332284" y="723900"/>
                  </a:lnTo>
                  <a:lnTo>
                    <a:pt x="273973" y="723900"/>
                  </a:lnTo>
                  <a:lnTo>
                    <a:pt x="273973" y="673100"/>
                  </a:lnTo>
                  <a:lnTo>
                    <a:pt x="352351" y="673100"/>
                  </a:lnTo>
                  <a:lnTo>
                    <a:pt x="352351" y="660400"/>
                  </a:lnTo>
                  <a:close/>
                </a:path>
                <a:path w="1722755" h="1714500">
                  <a:moveTo>
                    <a:pt x="439852" y="660400"/>
                  </a:moveTo>
                  <a:lnTo>
                    <a:pt x="417237" y="660400"/>
                  </a:lnTo>
                  <a:lnTo>
                    <a:pt x="417237" y="825500"/>
                  </a:lnTo>
                  <a:lnTo>
                    <a:pt x="438260" y="825500"/>
                  </a:lnTo>
                  <a:lnTo>
                    <a:pt x="463463" y="787400"/>
                  </a:lnTo>
                  <a:lnTo>
                    <a:pt x="439852" y="787400"/>
                  </a:lnTo>
                  <a:lnTo>
                    <a:pt x="439852" y="660400"/>
                  </a:lnTo>
                  <a:close/>
                </a:path>
                <a:path w="1722755" h="1714500">
                  <a:moveTo>
                    <a:pt x="545130" y="698500"/>
                  </a:moveTo>
                  <a:lnTo>
                    <a:pt x="522270" y="698500"/>
                  </a:lnTo>
                  <a:lnTo>
                    <a:pt x="522270" y="825500"/>
                  </a:lnTo>
                  <a:lnTo>
                    <a:pt x="545130" y="825500"/>
                  </a:lnTo>
                  <a:lnTo>
                    <a:pt x="545130" y="698500"/>
                  </a:lnTo>
                  <a:close/>
                </a:path>
                <a:path w="1722755" h="1714500">
                  <a:moveTo>
                    <a:pt x="1225034" y="673100"/>
                  </a:moveTo>
                  <a:lnTo>
                    <a:pt x="1202398" y="673100"/>
                  </a:lnTo>
                  <a:lnTo>
                    <a:pt x="1202398" y="825500"/>
                  </a:lnTo>
                  <a:lnTo>
                    <a:pt x="1281659" y="825500"/>
                  </a:lnTo>
                  <a:lnTo>
                    <a:pt x="1300204" y="812800"/>
                  </a:lnTo>
                  <a:lnTo>
                    <a:pt x="1225034" y="812800"/>
                  </a:lnTo>
                  <a:lnTo>
                    <a:pt x="1225034" y="749300"/>
                  </a:lnTo>
                  <a:lnTo>
                    <a:pt x="1302790" y="749300"/>
                  </a:lnTo>
                  <a:lnTo>
                    <a:pt x="1293124" y="736600"/>
                  </a:lnTo>
                  <a:lnTo>
                    <a:pt x="1299351" y="736600"/>
                  </a:lnTo>
                  <a:lnTo>
                    <a:pt x="1303855" y="723900"/>
                  </a:lnTo>
                  <a:lnTo>
                    <a:pt x="1225034" y="723900"/>
                  </a:lnTo>
                  <a:lnTo>
                    <a:pt x="1225034" y="673100"/>
                  </a:lnTo>
                  <a:close/>
                </a:path>
                <a:path w="1722755" h="1714500">
                  <a:moveTo>
                    <a:pt x="361256" y="749300"/>
                  </a:moveTo>
                  <a:lnTo>
                    <a:pt x="334040" y="749300"/>
                  </a:lnTo>
                  <a:lnTo>
                    <a:pt x="340638" y="762000"/>
                  </a:lnTo>
                  <a:lnTo>
                    <a:pt x="342941" y="774700"/>
                  </a:lnTo>
                  <a:lnTo>
                    <a:pt x="340595" y="787400"/>
                  </a:lnTo>
                  <a:lnTo>
                    <a:pt x="333925" y="800100"/>
                  </a:lnTo>
                  <a:lnTo>
                    <a:pt x="323481" y="800100"/>
                  </a:lnTo>
                  <a:lnTo>
                    <a:pt x="309815" y="812800"/>
                  </a:lnTo>
                  <a:lnTo>
                    <a:pt x="349835" y="812800"/>
                  </a:lnTo>
                  <a:lnTo>
                    <a:pt x="361256" y="800100"/>
                  </a:lnTo>
                  <a:lnTo>
                    <a:pt x="365332" y="774700"/>
                  </a:lnTo>
                  <a:lnTo>
                    <a:pt x="361256" y="749300"/>
                  </a:lnTo>
                  <a:close/>
                </a:path>
                <a:path w="1722755" h="1714500">
                  <a:moveTo>
                    <a:pt x="1309787" y="749300"/>
                  </a:moveTo>
                  <a:lnTo>
                    <a:pt x="1277480" y="749300"/>
                  </a:lnTo>
                  <a:lnTo>
                    <a:pt x="1288460" y="762000"/>
                  </a:lnTo>
                  <a:lnTo>
                    <a:pt x="1292506" y="774700"/>
                  </a:lnTo>
                  <a:lnTo>
                    <a:pt x="1293083" y="774700"/>
                  </a:lnTo>
                  <a:lnTo>
                    <a:pt x="1291914" y="787400"/>
                  </a:lnTo>
                  <a:lnTo>
                    <a:pt x="1286883" y="800100"/>
                  </a:lnTo>
                  <a:lnTo>
                    <a:pt x="1275706" y="800100"/>
                  </a:lnTo>
                  <a:lnTo>
                    <a:pt x="1256098" y="812800"/>
                  </a:lnTo>
                  <a:lnTo>
                    <a:pt x="1300204" y="812800"/>
                  </a:lnTo>
                  <a:lnTo>
                    <a:pt x="1311596" y="800100"/>
                  </a:lnTo>
                  <a:lnTo>
                    <a:pt x="1315474" y="774700"/>
                  </a:lnTo>
                  <a:lnTo>
                    <a:pt x="1314039" y="762000"/>
                  </a:lnTo>
                  <a:lnTo>
                    <a:pt x="1309787" y="749300"/>
                  </a:lnTo>
                  <a:close/>
                </a:path>
                <a:path w="1722755" h="1714500">
                  <a:moveTo>
                    <a:pt x="960674" y="25400"/>
                  </a:moveTo>
                  <a:lnTo>
                    <a:pt x="933384" y="25400"/>
                  </a:lnTo>
                  <a:lnTo>
                    <a:pt x="524128" y="660400"/>
                  </a:lnTo>
                  <a:lnTo>
                    <a:pt x="439852" y="787400"/>
                  </a:lnTo>
                  <a:lnTo>
                    <a:pt x="463463" y="787400"/>
                  </a:lnTo>
                  <a:lnTo>
                    <a:pt x="522270" y="698500"/>
                  </a:lnTo>
                  <a:lnTo>
                    <a:pt x="545130" y="698500"/>
                  </a:lnTo>
                  <a:lnTo>
                    <a:pt x="545130" y="673100"/>
                  </a:lnTo>
                  <a:lnTo>
                    <a:pt x="960674" y="25400"/>
                  </a:lnTo>
                  <a:close/>
                </a:path>
                <a:path w="1722755" h="1714500">
                  <a:moveTo>
                    <a:pt x="1097786" y="25400"/>
                  </a:moveTo>
                  <a:lnTo>
                    <a:pt x="960674" y="25400"/>
                  </a:lnTo>
                  <a:lnTo>
                    <a:pt x="1109256" y="63500"/>
                  </a:lnTo>
                  <a:lnTo>
                    <a:pt x="1202377" y="88900"/>
                  </a:lnTo>
                  <a:lnTo>
                    <a:pt x="1202377" y="673100"/>
                  </a:lnTo>
                  <a:lnTo>
                    <a:pt x="1250383" y="673100"/>
                  </a:lnTo>
                  <a:lnTo>
                    <a:pt x="1268940" y="685800"/>
                  </a:lnTo>
                  <a:lnTo>
                    <a:pt x="1279416" y="685800"/>
                  </a:lnTo>
                  <a:lnTo>
                    <a:pt x="1284055" y="698500"/>
                  </a:lnTo>
                  <a:lnTo>
                    <a:pt x="1285103" y="698500"/>
                  </a:lnTo>
                  <a:lnTo>
                    <a:pt x="1284055" y="711200"/>
                  </a:lnTo>
                  <a:lnTo>
                    <a:pt x="1279416" y="723900"/>
                  </a:lnTo>
                  <a:lnTo>
                    <a:pt x="1303855" y="723900"/>
                  </a:lnTo>
                  <a:lnTo>
                    <a:pt x="1306591" y="711200"/>
                  </a:lnTo>
                  <a:lnTo>
                    <a:pt x="1307513" y="698500"/>
                  </a:lnTo>
                  <a:lnTo>
                    <a:pt x="1303738" y="685800"/>
                  </a:lnTo>
                  <a:lnTo>
                    <a:pt x="1292744" y="673100"/>
                  </a:lnTo>
                  <a:lnTo>
                    <a:pt x="1275025" y="660400"/>
                  </a:lnTo>
                  <a:lnTo>
                    <a:pt x="1226769" y="660400"/>
                  </a:lnTo>
                  <a:lnTo>
                    <a:pt x="1226769" y="101600"/>
                  </a:lnTo>
                  <a:lnTo>
                    <a:pt x="1269307" y="101600"/>
                  </a:lnTo>
                  <a:lnTo>
                    <a:pt x="1228190" y="76200"/>
                  </a:lnTo>
                  <a:lnTo>
                    <a:pt x="1185849" y="63500"/>
                  </a:lnTo>
                  <a:lnTo>
                    <a:pt x="1142357" y="38100"/>
                  </a:lnTo>
                  <a:lnTo>
                    <a:pt x="1097786" y="25400"/>
                  </a:lnTo>
                  <a:close/>
                </a:path>
                <a:path w="1722755" h="1714500">
                  <a:moveTo>
                    <a:pt x="275769" y="292100"/>
                  </a:moveTo>
                  <a:lnTo>
                    <a:pt x="251358" y="292100"/>
                  </a:lnTo>
                  <a:lnTo>
                    <a:pt x="251358" y="660400"/>
                  </a:lnTo>
                  <a:lnTo>
                    <a:pt x="275769" y="660400"/>
                  </a:lnTo>
                  <a:lnTo>
                    <a:pt x="275769" y="292100"/>
                  </a:lnTo>
                  <a:close/>
                </a:path>
                <a:path w="1722755" h="1714500">
                  <a:moveTo>
                    <a:pt x="958327" y="0"/>
                  </a:moveTo>
                  <a:lnTo>
                    <a:pt x="764260" y="0"/>
                  </a:lnTo>
                  <a:lnTo>
                    <a:pt x="716889" y="12700"/>
                  </a:lnTo>
                  <a:lnTo>
                    <a:pt x="1005698" y="12700"/>
                  </a:lnTo>
                  <a:lnTo>
                    <a:pt x="958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59855" y="308831"/>
            <a:ext cx="64763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495" dirty="0">
                <a:solidFill>
                  <a:srgbClr val="FFFFFF"/>
                </a:solidFill>
              </a:rPr>
              <a:t>БУ</a:t>
            </a:r>
            <a:r>
              <a:rPr sz="9600" spc="500" dirty="0">
                <a:solidFill>
                  <a:srgbClr val="FFFFFF"/>
                </a:solidFill>
              </a:rPr>
              <a:t>Д</a:t>
            </a:r>
            <a:r>
              <a:rPr sz="9600" spc="250" dirty="0">
                <a:solidFill>
                  <a:srgbClr val="FFFFFF"/>
                </a:solidFill>
              </a:rPr>
              <a:t>УЩЕЕ</a:t>
            </a:r>
            <a:endParaRPr sz="9600"/>
          </a:p>
        </p:txBody>
      </p:sp>
      <p:sp>
        <p:nvSpPr>
          <p:cNvPr id="12" name="object 12"/>
          <p:cNvSpPr txBox="1"/>
          <p:nvPr/>
        </p:nvSpPr>
        <p:spPr>
          <a:xfrm>
            <a:off x="935776" y="633247"/>
            <a:ext cx="635000" cy="2840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755"/>
              </a:lnSpc>
            </a:pPr>
            <a:r>
              <a:rPr sz="4800" b="1" spc="1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БИЛЕТ</a:t>
            </a:r>
            <a:r>
              <a:rPr sz="4800" b="1" spc="2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endParaRPr sz="4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61775" y="4916585"/>
            <a:ext cx="4517390" cy="1571625"/>
            <a:chOff x="7061775" y="4916585"/>
            <a:chExt cx="4517390" cy="1571625"/>
          </a:xfrm>
        </p:grpSpPr>
        <p:sp>
          <p:nvSpPr>
            <p:cNvPr id="14" name="object 14"/>
            <p:cNvSpPr/>
            <p:nvPr/>
          </p:nvSpPr>
          <p:spPr>
            <a:xfrm>
              <a:off x="9849528" y="4935635"/>
              <a:ext cx="706755" cy="0"/>
            </a:xfrm>
            <a:custGeom>
              <a:avLst/>
              <a:gdLst/>
              <a:ahLst/>
              <a:cxnLst/>
              <a:rect l="l" t="t" r="r" b="b"/>
              <a:pathLst>
                <a:path w="706754">
                  <a:moveTo>
                    <a:pt x="0" y="0"/>
                  </a:moveTo>
                  <a:lnTo>
                    <a:pt x="70636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3880" y="5854164"/>
              <a:ext cx="434091" cy="1166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339859" y="5672315"/>
              <a:ext cx="2239645" cy="815340"/>
            </a:xfrm>
            <a:custGeom>
              <a:avLst/>
              <a:gdLst/>
              <a:ahLst/>
              <a:cxnLst/>
              <a:rect l="l" t="t" r="r" b="b"/>
              <a:pathLst>
                <a:path w="2239645" h="815339">
                  <a:moveTo>
                    <a:pt x="892238" y="368719"/>
                  </a:moveTo>
                  <a:lnTo>
                    <a:pt x="887717" y="326466"/>
                  </a:lnTo>
                  <a:lnTo>
                    <a:pt x="873721" y="274269"/>
                  </a:lnTo>
                  <a:lnTo>
                    <a:pt x="851662" y="229222"/>
                  </a:lnTo>
                  <a:lnTo>
                    <a:pt x="822032" y="190931"/>
                  </a:lnTo>
                  <a:lnTo>
                    <a:pt x="785368" y="159016"/>
                  </a:lnTo>
                  <a:lnTo>
                    <a:pt x="742162" y="133096"/>
                  </a:lnTo>
                  <a:lnTo>
                    <a:pt x="692912" y="112801"/>
                  </a:lnTo>
                  <a:lnTo>
                    <a:pt x="649287" y="101523"/>
                  </a:lnTo>
                  <a:lnTo>
                    <a:pt x="604850" y="95478"/>
                  </a:lnTo>
                  <a:lnTo>
                    <a:pt x="605967" y="103098"/>
                  </a:lnTo>
                  <a:lnTo>
                    <a:pt x="606729" y="110820"/>
                  </a:lnTo>
                  <a:lnTo>
                    <a:pt x="606577" y="125222"/>
                  </a:lnTo>
                  <a:lnTo>
                    <a:pt x="606120" y="131610"/>
                  </a:lnTo>
                  <a:lnTo>
                    <a:pt x="604520" y="144195"/>
                  </a:lnTo>
                  <a:lnTo>
                    <a:pt x="647306" y="157670"/>
                  </a:lnTo>
                  <a:lnTo>
                    <a:pt x="684936" y="178587"/>
                  </a:lnTo>
                  <a:lnTo>
                    <a:pt x="716711" y="207454"/>
                  </a:lnTo>
                  <a:lnTo>
                    <a:pt x="741908" y="244805"/>
                  </a:lnTo>
                  <a:lnTo>
                    <a:pt x="759777" y="291160"/>
                  </a:lnTo>
                  <a:lnTo>
                    <a:pt x="769607" y="347014"/>
                  </a:lnTo>
                  <a:lnTo>
                    <a:pt x="771245" y="382765"/>
                  </a:lnTo>
                  <a:lnTo>
                    <a:pt x="769404" y="418287"/>
                  </a:lnTo>
                  <a:lnTo>
                    <a:pt x="754113" y="488111"/>
                  </a:lnTo>
                  <a:lnTo>
                    <a:pt x="732599" y="535432"/>
                  </a:lnTo>
                  <a:lnTo>
                    <a:pt x="703694" y="573532"/>
                  </a:lnTo>
                  <a:lnTo>
                    <a:pt x="667397" y="602348"/>
                  </a:lnTo>
                  <a:lnTo>
                    <a:pt x="623697" y="621830"/>
                  </a:lnTo>
                  <a:lnTo>
                    <a:pt x="572604" y="631952"/>
                  </a:lnTo>
                  <a:lnTo>
                    <a:pt x="505333" y="636536"/>
                  </a:lnTo>
                  <a:lnTo>
                    <a:pt x="505333" y="179705"/>
                  </a:lnTo>
                  <a:lnTo>
                    <a:pt x="509409" y="160540"/>
                  </a:lnTo>
                  <a:lnTo>
                    <a:pt x="519391" y="147497"/>
                  </a:lnTo>
                  <a:lnTo>
                    <a:pt x="533692" y="139915"/>
                  </a:lnTo>
                  <a:lnTo>
                    <a:pt x="550735" y="137109"/>
                  </a:lnTo>
                  <a:lnTo>
                    <a:pt x="567207" y="138391"/>
                  </a:lnTo>
                  <a:lnTo>
                    <a:pt x="568248" y="131978"/>
                  </a:lnTo>
                  <a:lnTo>
                    <a:pt x="568921" y="125450"/>
                  </a:lnTo>
                  <a:lnTo>
                    <a:pt x="568744" y="112115"/>
                  </a:lnTo>
                  <a:lnTo>
                    <a:pt x="568198" y="105575"/>
                  </a:lnTo>
                  <a:lnTo>
                    <a:pt x="567309" y="99148"/>
                  </a:lnTo>
                  <a:lnTo>
                    <a:pt x="566115" y="92811"/>
                  </a:lnTo>
                  <a:lnTo>
                    <a:pt x="519747" y="87591"/>
                  </a:lnTo>
                  <a:lnTo>
                    <a:pt x="489280" y="73875"/>
                  </a:lnTo>
                  <a:lnTo>
                    <a:pt x="472833" y="46431"/>
                  </a:lnTo>
                  <a:lnTo>
                    <a:pt x="468490" y="0"/>
                  </a:lnTo>
                  <a:lnTo>
                    <a:pt x="428307" y="0"/>
                  </a:lnTo>
                  <a:lnTo>
                    <a:pt x="422414" y="43853"/>
                  </a:lnTo>
                  <a:lnTo>
                    <a:pt x="382968" y="86106"/>
                  </a:lnTo>
                  <a:lnTo>
                    <a:pt x="326301" y="93853"/>
                  </a:lnTo>
                  <a:lnTo>
                    <a:pt x="324637" y="101892"/>
                  </a:lnTo>
                  <a:lnTo>
                    <a:pt x="323761" y="110210"/>
                  </a:lnTo>
                  <a:lnTo>
                    <a:pt x="323761" y="125564"/>
                  </a:lnTo>
                  <a:lnTo>
                    <a:pt x="324459" y="132219"/>
                  </a:lnTo>
                  <a:lnTo>
                    <a:pt x="325526" y="138734"/>
                  </a:lnTo>
                  <a:lnTo>
                    <a:pt x="332219" y="138290"/>
                  </a:lnTo>
                  <a:lnTo>
                    <a:pt x="354152" y="137680"/>
                  </a:lnTo>
                  <a:lnTo>
                    <a:pt x="371627" y="141681"/>
                  </a:lnTo>
                  <a:lnTo>
                    <a:pt x="383171" y="154597"/>
                  </a:lnTo>
                  <a:lnTo>
                    <a:pt x="387337" y="180733"/>
                  </a:lnTo>
                  <a:lnTo>
                    <a:pt x="387426" y="633653"/>
                  </a:lnTo>
                  <a:lnTo>
                    <a:pt x="335724" y="633666"/>
                  </a:lnTo>
                  <a:lnTo>
                    <a:pt x="289445" y="627291"/>
                  </a:lnTo>
                  <a:lnTo>
                    <a:pt x="248577" y="614184"/>
                  </a:lnTo>
                  <a:lnTo>
                    <a:pt x="213080" y="593966"/>
                  </a:lnTo>
                  <a:lnTo>
                    <a:pt x="182956" y="566318"/>
                  </a:lnTo>
                  <a:lnTo>
                    <a:pt x="158191" y="530872"/>
                  </a:lnTo>
                  <a:lnTo>
                    <a:pt x="138747" y="487273"/>
                  </a:lnTo>
                  <a:lnTo>
                    <a:pt x="126250" y="440766"/>
                  </a:lnTo>
                  <a:lnTo>
                    <a:pt x="120916" y="393700"/>
                  </a:lnTo>
                  <a:lnTo>
                    <a:pt x="122402" y="346278"/>
                  </a:lnTo>
                  <a:lnTo>
                    <a:pt x="130390" y="298742"/>
                  </a:lnTo>
                  <a:lnTo>
                    <a:pt x="146456" y="252488"/>
                  </a:lnTo>
                  <a:lnTo>
                    <a:pt x="170929" y="213372"/>
                  </a:lnTo>
                  <a:lnTo>
                    <a:pt x="203149" y="181902"/>
                  </a:lnTo>
                  <a:lnTo>
                    <a:pt x="242430" y="158559"/>
                  </a:lnTo>
                  <a:lnTo>
                    <a:pt x="288099" y="143827"/>
                  </a:lnTo>
                  <a:lnTo>
                    <a:pt x="286816" y="135636"/>
                  </a:lnTo>
                  <a:lnTo>
                    <a:pt x="285953" y="127304"/>
                  </a:lnTo>
                  <a:lnTo>
                    <a:pt x="285953" y="111239"/>
                  </a:lnTo>
                  <a:lnTo>
                    <a:pt x="286639" y="103911"/>
                  </a:lnTo>
                  <a:lnTo>
                    <a:pt x="287642" y="96672"/>
                  </a:lnTo>
                  <a:lnTo>
                    <a:pt x="267258" y="98691"/>
                  </a:lnTo>
                  <a:lnTo>
                    <a:pt x="196329" y="113220"/>
                  </a:lnTo>
                  <a:lnTo>
                    <a:pt x="149212" y="132372"/>
                  </a:lnTo>
                  <a:lnTo>
                    <a:pt x="106184" y="159397"/>
                  </a:lnTo>
                  <a:lnTo>
                    <a:pt x="67792" y="194779"/>
                  </a:lnTo>
                  <a:lnTo>
                    <a:pt x="39509" y="232816"/>
                  </a:lnTo>
                  <a:lnTo>
                    <a:pt x="18821" y="275031"/>
                  </a:lnTo>
                  <a:lnTo>
                    <a:pt x="5664" y="320205"/>
                  </a:lnTo>
                  <a:lnTo>
                    <a:pt x="0" y="367118"/>
                  </a:lnTo>
                  <a:lnTo>
                    <a:pt x="1752" y="414566"/>
                  </a:lnTo>
                  <a:lnTo>
                    <a:pt x="10871" y="461340"/>
                  </a:lnTo>
                  <a:lnTo>
                    <a:pt x="27292" y="506209"/>
                  </a:lnTo>
                  <a:lnTo>
                    <a:pt x="50965" y="547966"/>
                  </a:lnTo>
                  <a:lnTo>
                    <a:pt x="81838" y="585406"/>
                  </a:lnTo>
                  <a:lnTo>
                    <a:pt x="121107" y="618324"/>
                  </a:lnTo>
                  <a:lnTo>
                    <a:pt x="164401" y="642721"/>
                  </a:lnTo>
                  <a:lnTo>
                    <a:pt x="211162" y="659587"/>
                  </a:lnTo>
                  <a:lnTo>
                    <a:pt x="260845" y="669925"/>
                  </a:lnTo>
                  <a:lnTo>
                    <a:pt x="317436" y="675652"/>
                  </a:lnTo>
                  <a:lnTo>
                    <a:pt x="377240" y="679881"/>
                  </a:lnTo>
                  <a:lnTo>
                    <a:pt x="380657" y="679411"/>
                  </a:lnTo>
                  <a:lnTo>
                    <a:pt x="383298" y="680199"/>
                  </a:lnTo>
                  <a:lnTo>
                    <a:pt x="387426" y="680199"/>
                  </a:lnTo>
                  <a:lnTo>
                    <a:pt x="387426" y="735672"/>
                  </a:lnTo>
                  <a:lnTo>
                    <a:pt x="325170" y="735672"/>
                  </a:lnTo>
                  <a:lnTo>
                    <a:pt x="359473" y="804252"/>
                  </a:lnTo>
                  <a:lnTo>
                    <a:pt x="366979" y="800188"/>
                  </a:lnTo>
                  <a:lnTo>
                    <a:pt x="385165" y="794512"/>
                  </a:lnTo>
                  <a:lnTo>
                    <a:pt x="412242" y="793724"/>
                  </a:lnTo>
                  <a:lnTo>
                    <a:pt x="446430" y="804392"/>
                  </a:lnTo>
                  <a:lnTo>
                    <a:pt x="478688" y="815047"/>
                  </a:lnTo>
                  <a:lnTo>
                    <a:pt x="504418" y="815314"/>
                  </a:lnTo>
                  <a:lnTo>
                    <a:pt x="522605" y="810348"/>
                  </a:lnTo>
                  <a:lnTo>
                    <a:pt x="532231" y="805332"/>
                  </a:lnTo>
                  <a:lnTo>
                    <a:pt x="567067" y="735672"/>
                  </a:lnTo>
                  <a:lnTo>
                    <a:pt x="505333" y="735672"/>
                  </a:lnTo>
                  <a:lnTo>
                    <a:pt x="505333" y="680199"/>
                  </a:lnTo>
                  <a:lnTo>
                    <a:pt x="518096" y="679932"/>
                  </a:lnTo>
                  <a:lnTo>
                    <a:pt x="554291" y="676922"/>
                  </a:lnTo>
                  <a:lnTo>
                    <a:pt x="586371" y="674497"/>
                  </a:lnTo>
                  <a:lnTo>
                    <a:pt x="650011" y="666813"/>
                  </a:lnTo>
                  <a:lnTo>
                    <a:pt x="704811" y="652487"/>
                  </a:lnTo>
                  <a:lnTo>
                    <a:pt x="752106" y="631228"/>
                  </a:lnTo>
                  <a:lnTo>
                    <a:pt x="792124" y="603986"/>
                  </a:lnTo>
                  <a:lnTo>
                    <a:pt x="825106" y="571741"/>
                  </a:lnTo>
                  <a:lnTo>
                    <a:pt x="851255" y="535419"/>
                  </a:lnTo>
                  <a:lnTo>
                    <a:pt x="870826" y="495998"/>
                  </a:lnTo>
                  <a:lnTo>
                    <a:pt x="884021" y="454444"/>
                  </a:lnTo>
                  <a:lnTo>
                    <a:pt x="891082" y="411695"/>
                  </a:lnTo>
                  <a:lnTo>
                    <a:pt x="892238" y="368719"/>
                  </a:lnTo>
                  <a:close/>
                </a:path>
                <a:path w="2239645" h="815339">
                  <a:moveTo>
                    <a:pt x="1160640" y="353733"/>
                  </a:moveTo>
                  <a:lnTo>
                    <a:pt x="1099705" y="353733"/>
                  </a:lnTo>
                  <a:lnTo>
                    <a:pt x="1099705" y="453161"/>
                  </a:lnTo>
                  <a:lnTo>
                    <a:pt x="1119873" y="453161"/>
                  </a:lnTo>
                  <a:lnTo>
                    <a:pt x="1119873" y="371906"/>
                  </a:lnTo>
                  <a:lnTo>
                    <a:pt x="1160640" y="371906"/>
                  </a:lnTo>
                  <a:lnTo>
                    <a:pt x="1160640" y="353733"/>
                  </a:lnTo>
                  <a:close/>
                </a:path>
                <a:path w="2239645" h="815339">
                  <a:moveTo>
                    <a:pt x="1177823" y="524192"/>
                  </a:moveTo>
                  <a:lnTo>
                    <a:pt x="1099705" y="524192"/>
                  </a:lnTo>
                  <a:lnTo>
                    <a:pt x="1099705" y="623620"/>
                  </a:lnTo>
                  <a:lnTo>
                    <a:pt x="1119873" y="623620"/>
                  </a:lnTo>
                  <a:lnTo>
                    <a:pt x="1119873" y="543077"/>
                  </a:lnTo>
                  <a:lnTo>
                    <a:pt x="1157795" y="543077"/>
                  </a:lnTo>
                  <a:lnTo>
                    <a:pt x="1157795" y="623620"/>
                  </a:lnTo>
                  <a:lnTo>
                    <a:pt x="1177823" y="623620"/>
                  </a:lnTo>
                  <a:lnTo>
                    <a:pt x="1177823" y="524192"/>
                  </a:lnTo>
                  <a:close/>
                </a:path>
                <a:path w="2239645" h="815339">
                  <a:moveTo>
                    <a:pt x="1252118" y="353733"/>
                  </a:moveTo>
                  <a:lnTo>
                    <a:pt x="1231099" y="353733"/>
                  </a:lnTo>
                  <a:lnTo>
                    <a:pt x="1209509" y="400456"/>
                  </a:lnTo>
                  <a:lnTo>
                    <a:pt x="1187907" y="353733"/>
                  </a:lnTo>
                  <a:lnTo>
                    <a:pt x="1166901" y="353733"/>
                  </a:lnTo>
                  <a:lnTo>
                    <a:pt x="1199134" y="422617"/>
                  </a:lnTo>
                  <a:lnTo>
                    <a:pt x="1193444" y="434975"/>
                  </a:lnTo>
                  <a:lnTo>
                    <a:pt x="1174991" y="434975"/>
                  </a:lnTo>
                  <a:lnTo>
                    <a:pt x="1174991" y="453161"/>
                  </a:lnTo>
                  <a:lnTo>
                    <a:pt x="1205534" y="453161"/>
                  </a:lnTo>
                  <a:lnTo>
                    <a:pt x="1252118" y="353733"/>
                  </a:lnTo>
                  <a:close/>
                </a:path>
                <a:path w="2239645" h="815339">
                  <a:moveTo>
                    <a:pt x="1266875" y="557568"/>
                  </a:moveTo>
                  <a:lnTo>
                    <a:pt x="1264005" y="543306"/>
                  </a:lnTo>
                  <a:lnTo>
                    <a:pt x="1263319" y="542366"/>
                  </a:lnTo>
                  <a:lnTo>
                    <a:pt x="1256334" y="532841"/>
                  </a:lnTo>
                  <a:lnTo>
                    <a:pt x="1248130" y="528040"/>
                  </a:lnTo>
                  <a:lnTo>
                    <a:pt x="1248130" y="548055"/>
                  </a:lnTo>
                  <a:lnTo>
                    <a:pt x="1248130" y="567080"/>
                  </a:lnTo>
                  <a:lnTo>
                    <a:pt x="1241742" y="572770"/>
                  </a:lnTo>
                  <a:lnTo>
                    <a:pt x="1216456" y="572770"/>
                  </a:lnTo>
                  <a:lnTo>
                    <a:pt x="1216456" y="542366"/>
                  </a:lnTo>
                  <a:lnTo>
                    <a:pt x="1241742" y="542366"/>
                  </a:lnTo>
                  <a:lnTo>
                    <a:pt x="1248130" y="548055"/>
                  </a:lnTo>
                  <a:lnTo>
                    <a:pt x="1248130" y="528040"/>
                  </a:lnTo>
                  <a:lnTo>
                    <a:pt x="1245311" y="526389"/>
                  </a:lnTo>
                  <a:lnTo>
                    <a:pt x="1232369" y="524192"/>
                  </a:lnTo>
                  <a:lnTo>
                    <a:pt x="1196289" y="524192"/>
                  </a:lnTo>
                  <a:lnTo>
                    <a:pt x="1196289" y="623620"/>
                  </a:lnTo>
                  <a:lnTo>
                    <a:pt x="1216456" y="623620"/>
                  </a:lnTo>
                  <a:lnTo>
                    <a:pt x="1216456" y="590943"/>
                  </a:lnTo>
                  <a:lnTo>
                    <a:pt x="1232369" y="590943"/>
                  </a:lnTo>
                  <a:lnTo>
                    <a:pt x="1245311" y="588746"/>
                  </a:lnTo>
                  <a:lnTo>
                    <a:pt x="1256334" y="582295"/>
                  </a:lnTo>
                  <a:lnTo>
                    <a:pt x="1263319" y="572770"/>
                  </a:lnTo>
                  <a:lnTo>
                    <a:pt x="1264005" y="571830"/>
                  </a:lnTo>
                  <a:lnTo>
                    <a:pt x="1266875" y="557568"/>
                  </a:lnTo>
                  <a:close/>
                </a:path>
                <a:path w="2239645" h="815339">
                  <a:moveTo>
                    <a:pt x="1371003" y="453161"/>
                  </a:moveTo>
                  <a:lnTo>
                    <a:pt x="1366456" y="353733"/>
                  </a:lnTo>
                  <a:lnTo>
                    <a:pt x="1345298" y="353733"/>
                  </a:lnTo>
                  <a:lnTo>
                    <a:pt x="1316177" y="410400"/>
                  </a:lnTo>
                  <a:lnTo>
                    <a:pt x="1286916" y="353733"/>
                  </a:lnTo>
                  <a:lnTo>
                    <a:pt x="1265758" y="353733"/>
                  </a:lnTo>
                  <a:lnTo>
                    <a:pt x="1261059" y="453161"/>
                  </a:lnTo>
                  <a:lnTo>
                    <a:pt x="1281099" y="453161"/>
                  </a:lnTo>
                  <a:lnTo>
                    <a:pt x="1284071" y="389674"/>
                  </a:lnTo>
                  <a:lnTo>
                    <a:pt x="1309789" y="439953"/>
                  </a:lnTo>
                  <a:lnTo>
                    <a:pt x="1322425" y="439953"/>
                  </a:lnTo>
                  <a:lnTo>
                    <a:pt x="1348003" y="389953"/>
                  </a:lnTo>
                  <a:lnTo>
                    <a:pt x="1350975" y="453161"/>
                  </a:lnTo>
                  <a:lnTo>
                    <a:pt x="1371003" y="453161"/>
                  </a:lnTo>
                  <a:close/>
                </a:path>
                <a:path w="2239645" h="815339">
                  <a:moveTo>
                    <a:pt x="1374978" y="573900"/>
                  </a:moveTo>
                  <a:lnTo>
                    <a:pt x="1371168" y="553986"/>
                  </a:lnTo>
                  <a:lnTo>
                    <a:pt x="1363916" y="542798"/>
                  </a:lnTo>
                  <a:lnTo>
                    <a:pt x="1360627" y="537730"/>
                  </a:lnTo>
                  <a:lnTo>
                    <a:pt x="1355521" y="534212"/>
                  </a:lnTo>
                  <a:lnTo>
                    <a:pt x="1355521" y="573900"/>
                  </a:lnTo>
                  <a:lnTo>
                    <a:pt x="1353185" y="585952"/>
                  </a:lnTo>
                  <a:lnTo>
                    <a:pt x="1346746" y="595845"/>
                  </a:lnTo>
                  <a:lnTo>
                    <a:pt x="1337068" y="602551"/>
                  </a:lnTo>
                  <a:lnTo>
                    <a:pt x="1324978" y="605015"/>
                  </a:lnTo>
                  <a:lnTo>
                    <a:pt x="1312799" y="602551"/>
                  </a:lnTo>
                  <a:lnTo>
                    <a:pt x="1303020" y="595845"/>
                  </a:lnTo>
                  <a:lnTo>
                    <a:pt x="1296517" y="585952"/>
                  </a:lnTo>
                  <a:lnTo>
                    <a:pt x="1294168" y="573900"/>
                  </a:lnTo>
                  <a:lnTo>
                    <a:pt x="1296517" y="561848"/>
                  </a:lnTo>
                  <a:lnTo>
                    <a:pt x="1303020" y="551954"/>
                  </a:lnTo>
                  <a:lnTo>
                    <a:pt x="1312799" y="545261"/>
                  </a:lnTo>
                  <a:lnTo>
                    <a:pt x="1324978" y="542798"/>
                  </a:lnTo>
                  <a:lnTo>
                    <a:pt x="1337068" y="545261"/>
                  </a:lnTo>
                  <a:lnTo>
                    <a:pt x="1346746" y="551954"/>
                  </a:lnTo>
                  <a:lnTo>
                    <a:pt x="1353185" y="561848"/>
                  </a:lnTo>
                  <a:lnTo>
                    <a:pt x="1355521" y="573900"/>
                  </a:lnTo>
                  <a:lnTo>
                    <a:pt x="1355521" y="534212"/>
                  </a:lnTo>
                  <a:lnTo>
                    <a:pt x="1344777" y="526783"/>
                  </a:lnTo>
                  <a:lnTo>
                    <a:pt x="1324978" y="522770"/>
                  </a:lnTo>
                  <a:lnTo>
                    <a:pt x="1305013" y="526783"/>
                  </a:lnTo>
                  <a:lnTo>
                    <a:pt x="1289075" y="537730"/>
                  </a:lnTo>
                  <a:lnTo>
                    <a:pt x="1278521" y="553986"/>
                  </a:lnTo>
                  <a:lnTo>
                    <a:pt x="1274699" y="573900"/>
                  </a:lnTo>
                  <a:lnTo>
                    <a:pt x="1278521" y="593813"/>
                  </a:lnTo>
                  <a:lnTo>
                    <a:pt x="1289075" y="610069"/>
                  </a:lnTo>
                  <a:lnTo>
                    <a:pt x="1305013" y="621017"/>
                  </a:lnTo>
                  <a:lnTo>
                    <a:pt x="1324978" y="625030"/>
                  </a:lnTo>
                  <a:lnTo>
                    <a:pt x="1344777" y="621017"/>
                  </a:lnTo>
                  <a:lnTo>
                    <a:pt x="1360627" y="610069"/>
                  </a:lnTo>
                  <a:lnTo>
                    <a:pt x="1363903" y="605015"/>
                  </a:lnTo>
                  <a:lnTo>
                    <a:pt x="1371168" y="593813"/>
                  </a:lnTo>
                  <a:lnTo>
                    <a:pt x="1374978" y="573900"/>
                  </a:lnTo>
                  <a:close/>
                </a:path>
                <a:path w="2239645" h="815339">
                  <a:moveTo>
                    <a:pt x="1454099" y="524192"/>
                  </a:moveTo>
                  <a:lnTo>
                    <a:pt x="1388478" y="524192"/>
                  </a:lnTo>
                  <a:lnTo>
                    <a:pt x="1388478" y="623608"/>
                  </a:lnTo>
                  <a:lnTo>
                    <a:pt x="1454099" y="623608"/>
                  </a:lnTo>
                  <a:lnTo>
                    <a:pt x="1454099" y="604723"/>
                  </a:lnTo>
                  <a:lnTo>
                    <a:pt x="1408645" y="604723"/>
                  </a:lnTo>
                  <a:lnTo>
                    <a:pt x="1408645" y="582002"/>
                  </a:lnTo>
                  <a:lnTo>
                    <a:pt x="1447419" y="582002"/>
                  </a:lnTo>
                  <a:lnTo>
                    <a:pt x="1447419" y="564527"/>
                  </a:lnTo>
                  <a:lnTo>
                    <a:pt x="1408645" y="564527"/>
                  </a:lnTo>
                  <a:lnTo>
                    <a:pt x="1408645" y="543077"/>
                  </a:lnTo>
                  <a:lnTo>
                    <a:pt x="1454099" y="543077"/>
                  </a:lnTo>
                  <a:lnTo>
                    <a:pt x="1454099" y="524192"/>
                  </a:lnTo>
                  <a:close/>
                </a:path>
                <a:path w="2239645" h="815339">
                  <a:moveTo>
                    <a:pt x="1476971" y="453161"/>
                  </a:moveTo>
                  <a:lnTo>
                    <a:pt x="1469326" y="437248"/>
                  </a:lnTo>
                  <a:lnTo>
                    <a:pt x="1461414" y="420776"/>
                  </a:lnTo>
                  <a:lnTo>
                    <a:pt x="1450098" y="397192"/>
                  </a:lnTo>
                  <a:lnTo>
                    <a:pt x="1439608" y="375361"/>
                  </a:lnTo>
                  <a:lnTo>
                    <a:pt x="1439608" y="420776"/>
                  </a:lnTo>
                  <a:lnTo>
                    <a:pt x="1417599" y="420776"/>
                  </a:lnTo>
                  <a:lnTo>
                    <a:pt x="1428534" y="397192"/>
                  </a:lnTo>
                  <a:lnTo>
                    <a:pt x="1439608" y="420776"/>
                  </a:lnTo>
                  <a:lnTo>
                    <a:pt x="1439608" y="375361"/>
                  </a:lnTo>
                  <a:lnTo>
                    <a:pt x="1428534" y="352310"/>
                  </a:lnTo>
                  <a:lnTo>
                    <a:pt x="1380236" y="453161"/>
                  </a:lnTo>
                  <a:lnTo>
                    <a:pt x="1402689" y="453161"/>
                  </a:lnTo>
                  <a:lnTo>
                    <a:pt x="1410068" y="437248"/>
                  </a:lnTo>
                  <a:lnTo>
                    <a:pt x="1447292" y="437248"/>
                  </a:lnTo>
                  <a:lnTo>
                    <a:pt x="1454670" y="453161"/>
                  </a:lnTo>
                  <a:lnTo>
                    <a:pt x="1476971" y="453161"/>
                  </a:lnTo>
                  <a:close/>
                </a:path>
                <a:path w="2239645" h="815339">
                  <a:moveTo>
                    <a:pt x="1556651" y="623620"/>
                  </a:moveTo>
                  <a:lnTo>
                    <a:pt x="1517154" y="573620"/>
                  </a:lnTo>
                  <a:lnTo>
                    <a:pt x="1554797" y="524192"/>
                  </a:lnTo>
                  <a:lnTo>
                    <a:pt x="1531505" y="524192"/>
                  </a:lnTo>
                  <a:lnTo>
                    <a:pt x="1500962" y="564388"/>
                  </a:lnTo>
                  <a:lnTo>
                    <a:pt x="1489176" y="564388"/>
                  </a:lnTo>
                  <a:lnTo>
                    <a:pt x="1489176" y="524192"/>
                  </a:lnTo>
                  <a:lnTo>
                    <a:pt x="1469009" y="524192"/>
                  </a:lnTo>
                  <a:lnTo>
                    <a:pt x="1469009" y="623620"/>
                  </a:lnTo>
                  <a:lnTo>
                    <a:pt x="1489176" y="623620"/>
                  </a:lnTo>
                  <a:lnTo>
                    <a:pt x="1489176" y="583133"/>
                  </a:lnTo>
                  <a:lnTo>
                    <a:pt x="1500962" y="583133"/>
                  </a:lnTo>
                  <a:lnTo>
                    <a:pt x="1532928" y="623620"/>
                  </a:lnTo>
                  <a:lnTo>
                    <a:pt x="1556651" y="623620"/>
                  </a:lnTo>
                  <a:close/>
                </a:path>
                <a:path w="2239645" h="815339">
                  <a:moveTo>
                    <a:pt x="1566748" y="353733"/>
                  </a:moveTo>
                  <a:lnTo>
                    <a:pt x="1546707" y="353733"/>
                  </a:lnTo>
                  <a:lnTo>
                    <a:pt x="1546707" y="393217"/>
                  </a:lnTo>
                  <a:lnTo>
                    <a:pt x="1506372" y="393217"/>
                  </a:lnTo>
                  <a:lnTo>
                    <a:pt x="1506372" y="353733"/>
                  </a:lnTo>
                  <a:lnTo>
                    <a:pt x="1486204" y="353733"/>
                  </a:lnTo>
                  <a:lnTo>
                    <a:pt x="1486204" y="453161"/>
                  </a:lnTo>
                  <a:lnTo>
                    <a:pt x="1506372" y="453161"/>
                  </a:lnTo>
                  <a:lnTo>
                    <a:pt x="1506372" y="410832"/>
                  </a:lnTo>
                  <a:lnTo>
                    <a:pt x="1546707" y="410832"/>
                  </a:lnTo>
                  <a:lnTo>
                    <a:pt x="1546707" y="453161"/>
                  </a:lnTo>
                  <a:lnTo>
                    <a:pt x="1566748" y="453161"/>
                  </a:lnTo>
                  <a:lnTo>
                    <a:pt x="1566748" y="353733"/>
                  </a:lnTo>
                  <a:close/>
                </a:path>
                <a:path w="2239645" h="815339">
                  <a:moveTo>
                    <a:pt x="1637195" y="524192"/>
                  </a:moveTo>
                  <a:lnTo>
                    <a:pt x="1561490" y="524192"/>
                  </a:lnTo>
                  <a:lnTo>
                    <a:pt x="1561490" y="542366"/>
                  </a:lnTo>
                  <a:lnTo>
                    <a:pt x="1589316" y="542366"/>
                  </a:lnTo>
                  <a:lnTo>
                    <a:pt x="1589316" y="623608"/>
                  </a:lnTo>
                  <a:lnTo>
                    <a:pt x="1609344" y="623608"/>
                  </a:lnTo>
                  <a:lnTo>
                    <a:pt x="1609344" y="542366"/>
                  </a:lnTo>
                  <a:lnTo>
                    <a:pt x="1637195" y="542366"/>
                  </a:lnTo>
                  <a:lnTo>
                    <a:pt x="1637195" y="524192"/>
                  </a:lnTo>
                  <a:close/>
                </a:path>
                <a:path w="2239645" h="815339">
                  <a:moveTo>
                    <a:pt x="1667586" y="353733"/>
                  </a:moveTo>
                  <a:lnTo>
                    <a:pt x="1644434" y="353733"/>
                  </a:lnTo>
                  <a:lnTo>
                    <a:pt x="1605381" y="419354"/>
                  </a:lnTo>
                  <a:lnTo>
                    <a:pt x="1605381" y="353733"/>
                  </a:lnTo>
                  <a:lnTo>
                    <a:pt x="1585201" y="353733"/>
                  </a:lnTo>
                  <a:lnTo>
                    <a:pt x="1585201" y="453161"/>
                  </a:lnTo>
                  <a:lnTo>
                    <a:pt x="1608505" y="453161"/>
                  </a:lnTo>
                  <a:lnTo>
                    <a:pt x="1647558" y="387388"/>
                  </a:lnTo>
                  <a:lnTo>
                    <a:pt x="1647558" y="453161"/>
                  </a:lnTo>
                  <a:lnTo>
                    <a:pt x="1667586" y="453161"/>
                  </a:lnTo>
                  <a:lnTo>
                    <a:pt x="1667586" y="353733"/>
                  </a:lnTo>
                  <a:close/>
                </a:path>
                <a:path w="2239645" h="815339">
                  <a:moveTo>
                    <a:pt x="1741449" y="573900"/>
                  </a:moveTo>
                  <a:lnTo>
                    <a:pt x="1737639" y="553986"/>
                  </a:lnTo>
                  <a:lnTo>
                    <a:pt x="1730387" y="542798"/>
                  </a:lnTo>
                  <a:lnTo>
                    <a:pt x="1727111" y="537730"/>
                  </a:lnTo>
                  <a:lnTo>
                    <a:pt x="1721993" y="534200"/>
                  </a:lnTo>
                  <a:lnTo>
                    <a:pt x="1721993" y="573900"/>
                  </a:lnTo>
                  <a:lnTo>
                    <a:pt x="1719656" y="585952"/>
                  </a:lnTo>
                  <a:lnTo>
                    <a:pt x="1713217" y="595845"/>
                  </a:lnTo>
                  <a:lnTo>
                    <a:pt x="1703539" y="602551"/>
                  </a:lnTo>
                  <a:lnTo>
                    <a:pt x="1691462" y="605015"/>
                  </a:lnTo>
                  <a:lnTo>
                    <a:pt x="1679270" y="602551"/>
                  </a:lnTo>
                  <a:lnTo>
                    <a:pt x="1669491" y="595845"/>
                  </a:lnTo>
                  <a:lnTo>
                    <a:pt x="1662988" y="585952"/>
                  </a:lnTo>
                  <a:lnTo>
                    <a:pt x="1660639" y="573900"/>
                  </a:lnTo>
                  <a:lnTo>
                    <a:pt x="1662988" y="561848"/>
                  </a:lnTo>
                  <a:lnTo>
                    <a:pt x="1669491" y="551954"/>
                  </a:lnTo>
                  <a:lnTo>
                    <a:pt x="1679270" y="545261"/>
                  </a:lnTo>
                  <a:lnTo>
                    <a:pt x="1691462" y="542798"/>
                  </a:lnTo>
                  <a:lnTo>
                    <a:pt x="1703539" y="545261"/>
                  </a:lnTo>
                  <a:lnTo>
                    <a:pt x="1713217" y="551954"/>
                  </a:lnTo>
                  <a:lnTo>
                    <a:pt x="1719656" y="561848"/>
                  </a:lnTo>
                  <a:lnTo>
                    <a:pt x="1721993" y="573900"/>
                  </a:lnTo>
                  <a:lnTo>
                    <a:pt x="1721993" y="534200"/>
                  </a:lnTo>
                  <a:lnTo>
                    <a:pt x="1711248" y="526783"/>
                  </a:lnTo>
                  <a:lnTo>
                    <a:pt x="1691462" y="522770"/>
                  </a:lnTo>
                  <a:lnTo>
                    <a:pt x="1671485" y="526783"/>
                  </a:lnTo>
                  <a:lnTo>
                    <a:pt x="1655546" y="537730"/>
                  </a:lnTo>
                  <a:lnTo>
                    <a:pt x="1644992" y="553986"/>
                  </a:lnTo>
                  <a:lnTo>
                    <a:pt x="1641170" y="573900"/>
                  </a:lnTo>
                  <a:lnTo>
                    <a:pt x="1644992" y="593813"/>
                  </a:lnTo>
                  <a:lnTo>
                    <a:pt x="1655546" y="610069"/>
                  </a:lnTo>
                  <a:lnTo>
                    <a:pt x="1671485" y="621017"/>
                  </a:lnTo>
                  <a:lnTo>
                    <a:pt x="1691462" y="625030"/>
                  </a:lnTo>
                  <a:lnTo>
                    <a:pt x="1711248" y="621017"/>
                  </a:lnTo>
                  <a:lnTo>
                    <a:pt x="1727111" y="610069"/>
                  </a:lnTo>
                  <a:lnTo>
                    <a:pt x="1730375" y="605015"/>
                  </a:lnTo>
                  <a:lnTo>
                    <a:pt x="1737639" y="593813"/>
                  </a:lnTo>
                  <a:lnTo>
                    <a:pt x="1741449" y="573900"/>
                  </a:lnTo>
                  <a:close/>
                </a:path>
                <a:path w="2239645" h="815339">
                  <a:moveTo>
                    <a:pt x="1754098" y="353733"/>
                  </a:moveTo>
                  <a:lnTo>
                    <a:pt x="1678393" y="353733"/>
                  </a:lnTo>
                  <a:lnTo>
                    <a:pt x="1678393" y="371906"/>
                  </a:lnTo>
                  <a:lnTo>
                    <a:pt x="1706219" y="371906"/>
                  </a:lnTo>
                  <a:lnTo>
                    <a:pt x="1706219" y="453161"/>
                  </a:lnTo>
                  <a:lnTo>
                    <a:pt x="1726247" y="453161"/>
                  </a:lnTo>
                  <a:lnTo>
                    <a:pt x="1726247" y="371906"/>
                  </a:lnTo>
                  <a:lnTo>
                    <a:pt x="1754098" y="371906"/>
                  </a:lnTo>
                  <a:lnTo>
                    <a:pt x="1754098" y="353733"/>
                  </a:lnTo>
                  <a:close/>
                </a:path>
                <a:path w="2239645" h="815339">
                  <a:moveTo>
                    <a:pt x="1826958" y="583984"/>
                  </a:moveTo>
                  <a:lnTo>
                    <a:pt x="1825155" y="580999"/>
                  </a:lnTo>
                  <a:lnTo>
                    <a:pt x="1822564" y="576745"/>
                  </a:lnTo>
                  <a:lnTo>
                    <a:pt x="1815884" y="571919"/>
                  </a:lnTo>
                  <a:lnTo>
                    <a:pt x="1820570" y="567372"/>
                  </a:lnTo>
                  <a:lnTo>
                    <a:pt x="1821738" y="564807"/>
                  </a:lnTo>
                  <a:lnTo>
                    <a:pt x="1823415" y="561124"/>
                  </a:lnTo>
                  <a:lnTo>
                    <a:pt x="1823415" y="553021"/>
                  </a:lnTo>
                  <a:lnTo>
                    <a:pt x="1821192" y="541794"/>
                  </a:lnTo>
                  <a:lnTo>
                    <a:pt x="1820926" y="540423"/>
                  </a:lnTo>
                  <a:lnTo>
                    <a:pt x="1814004" y="531418"/>
                  </a:lnTo>
                  <a:lnTo>
                    <a:pt x="1808073" y="528358"/>
                  </a:lnTo>
                  <a:lnTo>
                    <a:pt x="1808073" y="584835"/>
                  </a:lnTo>
                  <a:lnTo>
                    <a:pt x="1808073" y="601878"/>
                  </a:lnTo>
                  <a:lnTo>
                    <a:pt x="1801825" y="605434"/>
                  </a:lnTo>
                  <a:lnTo>
                    <a:pt x="1775117" y="605434"/>
                  </a:lnTo>
                  <a:lnTo>
                    <a:pt x="1775117" y="580999"/>
                  </a:lnTo>
                  <a:lnTo>
                    <a:pt x="1801825" y="580999"/>
                  </a:lnTo>
                  <a:lnTo>
                    <a:pt x="1808073" y="584835"/>
                  </a:lnTo>
                  <a:lnTo>
                    <a:pt x="1808073" y="528358"/>
                  </a:lnTo>
                  <a:lnTo>
                    <a:pt x="1804517" y="526516"/>
                  </a:lnTo>
                  <a:lnTo>
                    <a:pt x="1804517" y="544068"/>
                  </a:lnTo>
                  <a:lnTo>
                    <a:pt x="1804517" y="562114"/>
                  </a:lnTo>
                  <a:lnTo>
                    <a:pt x="1797837" y="564807"/>
                  </a:lnTo>
                  <a:lnTo>
                    <a:pt x="1775117" y="564807"/>
                  </a:lnTo>
                  <a:lnTo>
                    <a:pt x="1775117" y="541794"/>
                  </a:lnTo>
                  <a:lnTo>
                    <a:pt x="1797837" y="541794"/>
                  </a:lnTo>
                  <a:lnTo>
                    <a:pt x="1804517" y="544068"/>
                  </a:lnTo>
                  <a:lnTo>
                    <a:pt x="1804517" y="526516"/>
                  </a:lnTo>
                  <a:lnTo>
                    <a:pt x="1803514" y="525995"/>
                  </a:lnTo>
                  <a:lnTo>
                    <a:pt x="1790319" y="524192"/>
                  </a:lnTo>
                  <a:lnTo>
                    <a:pt x="1754949" y="524192"/>
                  </a:lnTo>
                  <a:lnTo>
                    <a:pt x="1754949" y="623608"/>
                  </a:lnTo>
                  <a:lnTo>
                    <a:pt x="1793582" y="623608"/>
                  </a:lnTo>
                  <a:lnTo>
                    <a:pt x="1826958" y="593648"/>
                  </a:lnTo>
                  <a:lnTo>
                    <a:pt x="1826958" y="583984"/>
                  </a:lnTo>
                  <a:close/>
                </a:path>
                <a:path w="2239645" h="815339">
                  <a:moveTo>
                    <a:pt x="1846707" y="453161"/>
                  </a:moveTo>
                  <a:lnTo>
                    <a:pt x="1839061" y="437248"/>
                  </a:lnTo>
                  <a:lnTo>
                    <a:pt x="1831149" y="420776"/>
                  </a:lnTo>
                  <a:lnTo>
                    <a:pt x="1819833" y="397192"/>
                  </a:lnTo>
                  <a:lnTo>
                    <a:pt x="1809343" y="375361"/>
                  </a:lnTo>
                  <a:lnTo>
                    <a:pt x="1809343" y="420776"/>
                  </a:lnTo>
                  <a:lnTo>
                    <a:pt x="1787334" y="420776"/>
                  </a:lnTo>
                  <a:lnTo>
                    <a:pt x="1798269" y="397192"/>
                  </a:lnTo>
                  <a:lnTo>
                    <a:pt x="1809343" y="420776"/>
                  </a:lnTo>
                  <a:lnTo>
                    <a:pt x="1809343" y="375361"/>
                  </a:lnTo>
                  <a:lnTo>
                    <a:pt x="1798269" y="352310"/>
                  </a:lnTo>
                  <a:lnTo>
                    <a:pt x="1749983" y="453161"/>
                  </a:lnTo>
                  <a:lnTo>
                    <a:pt x="1772424" y="453161"/>
                  </a:lnTo>
                  <a:lnTo>
                    <a:pt x="1779803" y="437248"/>
                  </a:lnTo>
                  <a:lnTo>
                    <a:pt x="1817027" y="437248"/>
                  </a:lnTo>
                  <a:lnTo>
                    <a:pt x="1824405" y="453161"/>
                  </a:lnTo>
                  <a:lnTo>
                    <a:pt x="1846707" y="453161"/>
                  </a:lnTo>
                  <a:close/>
                </a:path>
                <a:path w="2239645" h="815339">
                  <a:moveTo>
                    <a:pt x="1926526" y="387108"/>
                  </a:moveTo>
                  <a:lnTo>
                    <a:pt x="1923656" y="372846"/>
                  </a:lnTo>
                  <a:lnTo>
                    <a:pt x="1922970" y="371919"/>
                  </a:lnTo>
                  <a:lnTo>
                    <a:pt x="1915985" y="362381"/>
                  </a:lnTo>
                  <a:lnTo>
                    <a:pt x="1907781" y="357581"/>
                  </a:lnTo>
                  <a:lnTo>
                    <a:pt x="1907781" y="377596"/>
                  </a:lnTo>
                  <a:lnTo>
                    <a:pt x="1907781" y="396621"/>
                  </a:lnTo>
                  <a:lnTo>
                    <a:pt x="1901393" y="402310"/>
                  </a:lnTo>
                  <a:lnTo>
                    <a:pt x="1876107" y="402310"/>
                  </a:lnTo>
                  <a:lnTo>
                    <a:pt x="1876107" y="371919"/>
                  </a:lnTo>
                  <a:lnTo>
                    <a:pt x="1901393" y="371919"/>
                  </a:lnTo>
                  <a:lnTo>
                    <a:pt x="1907781" y="377596"/>
                  </a:lnTo>
                  <a:lnTo>
                    <a:pt x="1907781" y="357581"/>
                  </a:lnTo>
                  <a:lnTo>
                    <a:pt x="1904961" y="355930"/>
                  </a:lnTo>
                  <a:lnTo>
                    <a:pt x="1892007" y="353733"/>
                  </a:lnTo>
                  <a:lnTo>
                    <a:pt x="1855939" y="353733"/>
                  </a:lnTo>
                  <a:lnTo>
                    <a:pt x="1855939" y="453161"/>
                  </a:lnTo>
                  <a:lnTo>
                    <a:pt x="1876107" y="453161"/>
                  </a:lnTo>
                  <a:lnTo>
                    <a:pt x="1876107" y="420484"/>
                  </a:lnTo>
                  <a:lnTo>
                    <a:pt x="1892007" y="420484"/>
                  </a:lnTo>
                  <a:lnTo>
                    <a:pt x="1904961" y="418287"/>
                  </a:lnTo>
                  <a:lnTo>
                    <a:pt x="1915985" y="411835"/>
                  </a:lnTo>
                  <a:lnTo>
                    <a:pt x="1922970" y="402310"/>
                  </a:lnTo>
                  <a:lnTo>
                    <a:pt x="1923656" y="401370"/>
                  </a:lnTo>
                  <a:lnTo>
                    <a:pt x="1926526" y="387108"/>
                  </a:lnTo>
                  <a:close/>
                </a:path>
                <a:path w="2239645" h="815339">
                  <a:moveTo>
                    <a:pt x="2019287" y="353733"/>
                  </a:moveTo>
                  <a:lnTo>
                    <a:pt x="1999259" y="353733"/>
                  </a:lnTo>
                  <a:lnTo>
                    <a:pt x="1999259" y="393217"/>
                  </a:lnTo>
                  <a:lnTo>
                    <a:pt x="1958924" y="393217"/>
                  </a:lnTo>
                  <a:lnTo>
                    <a:pt x="1958924" y="353733"/>
                  </a:lnTo>
                  <a:lnTo>
                    <a:pt x="1938743" y="353733"/>
                  </a:lnTo>
                  <a:lnTo>
                    <a:pt x="1938743" y="453161"/>
                  </a:lnTo>
                  <a:lnTo>
                    <a:pt x="1958924" y="453161"/>
                  </a:lnTo>
                  <a:lnTo>
                    <a:pt x="1958924" y="410832"/>
                  </a:lnTo>
                  <a:lnTo>
                    <a:pt x="1999259" y="410832"/>
                  </a:lnTo>
                  <a:lnTo>
                    <a:pt x="1999259" y="453161"/>
                  </a:lnTo>
                  <a:lnTo>
                    <a:pt x="2019287" y="453161"/>
                  </a:lnTo>
                  <a:lnTo>
                    <a:pt x="2019287" y="353733"/>
                  </a:lnTo>
                  <a:close/>
                </a:path>
                <a:path w="2239645" h="815339">
                  <a:moveTo>
                    <a:pt x="2107920" y="421195"/>
                  </a:moveTo>
                  <a:lnTo>
                    <a:pt x="2105101" y="407771"/>
                  </a:lnTo>
                  <a:lnTo>
                    <a:pt x="2104936" y="407555"/>
                  </a:lnTo>
                  <a:lnTo>
                    <a:pt x="2097570" y="397776"/>
                  </a:lnTo>
                  <a:lnTo>
                    <a:pt x="2089035" y="392899"/>
                  </a:lnTo>
                  <a:lnTo>
                    <a:pt x="2089035" y="412254"/>
                  </a:lnTo>
                  <a:lnTo>
                    <a:pt x="2089035" y="430288"/>
                  </a:lnTo>
                  <a:lnTo>
                    <a:pt x="2081784" y="434975"/>
                  </a:lnTo>
                  <a:lnTo>
                    <a:pt x="2057920" y="434975"/>
                  </a:lnTo>
                  <a:lnTo>
                    <a:pt x="2057920" y="407555"/>
                  </a:lnTo>
                  <a:lnTo>
                    <a:pt x="2081784" y="407555"/>
                  </a:lnTo>
                  <a:lnTo>
                    <a:pt x="2089035" y="412254"/>
                  </a:lnTo>
                  <a:lnTo>
                    <a:pt x="2089035" y="392899"/>
                  </a:lnTo>
                  <a:lnTo>
                    <a:pt x="2086648" y="391528"/>
                  </a:lnTo>
                  <a:lnTo>
                    <a:pt x="2073694" y="389382"/>
                  </a:lnTo>
                  <a:lnTo>
                    <a:pt x="2057920" y="389382"/>
                  </a:lnTo>
                  <a:lnTo>
                    <a:pt x="2057920" y="353733"/>
                  </a:lnTo>
                  <a:lnTo>
                    <a:pt x="2037753" y="353733"/>
                  </a:lnTo>
                  <a:lnTo>
                    <a:pt x="2037753" y="453161"/>
                  </a:lnTo>
                  <a:lnTo>
                    <a:pt x="2073694" y="453161"/>
                  </a:lnTo>
                  <a:lnTo>
                    <a:pt x="2086648" y="451002"/>
                  </a:lnTo>
                  <a:lnTo>
                    <a:pt x="2097570" y="444741"/>
                  </a:lnTo>
                  <a:lnTo>
                    <a:pt x="2104898" y="434975"/>
                  </a:lnTo>
                  <a:lnTo>
                    <a:pt x="2105101" y="434695"/>
                  </a:lnTo>
                  <a:lnTo>
                    <a:pt x="2107920" y="421195"/>
                  </a:lnTo>
                  <a:close/>
                </a:path>
                <a:path w="2239645" h="815339">
                  <a:moveTo>
                    <a:pt x="2140026" y="353733"/>
                  </a:moveTo>
                  <a:lnTo>
                    <a:pt x="2119998" y="353733"/>
                  </a:lnTo>
                  <a:lnTo>
                    <a:pt x="2119998" y="453161"/>
                  </a:lnTo>
                  <a:lnTo>
                    <a:pt x="2140026" y="453161"/>
                  </a:lnTo>
                  <a:lnTo>
                    <a:pt x="2140026" y="353733"/>
                  </a:lnTo>
                  <a:close/>
                </a:path>
                <a:path w="2239645" h="815339">
                  <a:moveTo>
                    <a:pt x="2239022" y="453161"/>
                  </a:moveTo>
                  <a:lnTo>
                    <a:pt x="2206206" y="402729"/>
                  </a:lnTo>
                  <a:lnTo>
                    <a:pt x="2238171" y="353733"/>
                  </a:lnTo>
                  <a:lnTo>
                    <a:pt x="2215591" y="353733"/>
                  </a:lnTo>
                  <a:lnTo>
                    <a:pt x="2195004" y="385406"/>
                  </a:lnTo>
                  <a:lnTo>
                    <a:pt x="2174252" y="353733"/>
                  </a:lnTo>
                  <a:lnTo>
                    <a:pt x="2151672" y="353733"/>
                  </a:lnTo>
                  <a:lnTo>
                    <a:pt x="2183625" y="402729"/>
                  </a:lnTo>
                  <a:lnTo>
                    <a:pt x="2150821" y="453161"/>
                  </a:lnTo>
                  <a:lnTo>
                    <a:pt x="2173401" y="453161"/>
                  </a:lnTo>
                  <a:lnTo>
                    <a:pt x="2195004" y="420065"/>
                  </a:lnTo>
                  <a:lnTo>
                    <a:pt x="2216442" y="453161"/>
                  </a:lnTo>
                  <a:lnTo>
                    <a:pt x="2239022" y="453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1775" y="5766795"/>
              <a:ext cx="1825839" cy="69236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194112" y="4682912"/>
            <a:ext cx="14598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Москва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92459" y="4682912"/>
            <a:ext cx="873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2021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37651" y="1910309"/>
            <a:ext cx="43357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Национальный</a:t>
            </a:r>
            <a:r>
              <a:rPr sz="3000" b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spc="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проект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30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«Образование»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Мультимедийная_выставка_профессий_14_сентября_Страница_02.jpg" descr="Мультимедийная_выставка_профессий_14_сентября_Страница_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5" name="5"/>
          <p:cNvSpPr txBox="1"/>
          <p:nvPr/>
        </p:nvSpPr>
        <p:spPr>
          <a:xfrm>
            <a:off x="11598658" y="6215804"/>
            <a:ext cx="3327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/>
              <a:t>10</a:t>
            </a:r>
            <a:endParaRPr lang="ru-RU"/>
          </a:p>
        </p:txBody>
      </p:sp>
      <p:sp>
        <p:nvSpPr>
          <p:cNvPr id="176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8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Мультимедийная_выставка_профессий_14_сентября_Страница_03.jpg" descr="Мультимедийная_выставка_профессий_14_сентября_Страница_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1" name="6"/>
          <p:cNvSpPr txBox="1"/>
          <p:nvPr/>
        </p:nvSpPr>
        <p:spPr>
          <a:xfrm>
            <a:off x="11598658" y="6214533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182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3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Мультимедийная_выставка_профессий_14_сентября_Страница_04.jpg" descr="Мультимедийная_выставка_профессий_14_сентября_Страница_0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7"/>
          <p:cNvSpPr txBox="1"/>
          <p:nvPr/>
        </p:nvSpPr>
        <p:spPr>
          <a:xfrm>
            <a:off x="11598658" y="6215804"/>
            <a:ext cx="3327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/>
              <a:t>11</a:t>
            </a:r>
            <a:endParaRPr lang="ru-RU"/>
          </a:p>
        </p:txBody>
      </p:sp>
      <p:sp>
        <p:nvSpPr>
          <p:cNvPr id="188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9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Мультимедийная_выставка_профессий_14_сентября_Страница_05.jpg" descr="Мультимедийная_выставка_профессий_14_сентября_Страница_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3" name="8"/>
          <p:cNvSpPr txBox="1"/>
          <p:nvPr/>
        </p:nvSpPr>
        <p:spPr>
          <a:xfrm>
            <a:off x="11598658" y="6215804"/>
            <a:ext cx="3327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/>
              <a:t>12</a:t>
            </a:r>
            <a:endParaRPr lang="ru-RU"/>
          </a:p>
        </p:txBody>
      </p:sp>
      <p:sp>
        <p:nvSpPr>
          <p:cNvPr id="194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Мультимедийная_выставка_профессий_14_сентября_Страница_06.jpg" descr="Мультимедийная_выставка_профессий_14_сентября_Страница_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9" name="9"/>
          <p:cNvSpPr txBox="1"/>
          <p:nvPr/>
        </p:nvSpPr>
        <p:spPr>
          <a:xfrm>
            <a:off x="11598658" y="6214533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9</a:t>
            </a:r>
          </a:p>
        </p:txBody>
      </p:sp>
      <p:sp>
        <p:nvSpPr>
          <p:cNvPr id="200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2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Мультимедийная_выставка_профессий_14_сентября_Страница_07.jpg" descr="Мультимедийная_выставка_профессий_14_сентября_Страница_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5" name="10"/>
          <p:cNvSpPr txBox="1"/>
          <p:nvPr/>
        </p:nvSpPr>
        <p:spPr>
          <a:xfrm>
            <a:off x="11535158" y="6215804"/>
            <a:ext cx="3327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  <a:r>
              <a:rPr lang="ru-RU"/>
              <a:t>3</a:t>
            </a:r>
            <a:endParaRPr lang="ru-RU"/>
          </a:p>
        </p:txBody>
      </p:sp>
      <p:sp>
        <p:nvSpPr>
          <p:cNvPr id="206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7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Мультимедийная_выставка_профессий_14_сентября_Страница_08.jpg" descr="Мультимедийная_выставка_профессий_14_сентября_Страница_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1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2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3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  <p:sp>
        <p:nvSpPr>
          <p:cNvPr id="214" name="11"/>
          <p:cNvSpPr txBox="1"/>
          <p:nvPr/>
        </p:nvSpPr>
        <p:spPr>
          <a:xfrm>
            <a:off x="11535158" y="6215804"/>
            <a:ext cx="3327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  <a:r>
              <a:rPr lang="ru-RU"/>
              <a:t>5</a:t>
            </a:r>
            <a:endParaRPr lang="ru-RU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Мультимедийная_выставка_профессий_14_сентября_Страница_09.jpg" descr="Мультимедийная_выставка_профессий_14_сентября_Страница_0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8"/>
            <a:ext cx="12192001" cy="685744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7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8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9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  <p:sp>
        <p:nvSpPr>
          <p:cNvPr id="220" name="12"/>
          <p:cNvSpPr txBox="1"/>
          <p:nvPr/>
        </p:nvSpPr>
        <p:spPr>
          <a:xfrm>
            <a:off x="11535158" y="6215804"/>
            <a:ext cx="3327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  <a:r>
              <a:rPr lang="ru-RU"/>
              <a:t>6</a:t>
            </a:r>
            <a:endParaRPr lang="ru-RU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5420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345" y="432761"/>
            <a:ext cx="36195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Ключевые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30" dirty="0">
                <a:solidFill>
                  <a:srgbClr val="FFFFFF"/>
                </a:solidFill>
              </a:rPr>
              <a:t>показатели</a:t>
            </a:r>
            <a:endParaRPr spc="30" dirty="0">
              <a:solidFill>
                <a:srgbClr val="FFFFFF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446357" y="205085"/>
            <a:ext cx="520700" cy="520700"/>
            <a:chOff x="11446357" y="205085"/>
            <a:chExt cx="520700" cy="520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8909" y="403964"/>
              <a:ext cx="333101" cy="1229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46357" y="205085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52" y="0"/>
                  </a:moveTo>
                  <a:lnTo>
                    <a:pt x="213554" y="4194"/>
                  </a:lnTo>
                  <a:lnTo>
                    <a:pt x="169507" y="16287"/>
                  </a:lnTo>
                  <a:lnTo>
                    <a:pt x="128947" y="35544"/>
                  </a:lnTo>
                  <a:lnTo>
                    <a:pt x="92610" y="61229"/>
                  </a:lnTo>
                  <a:lnTo>
                    <a:pt x="61231" y="92607"/>
                  </a:lnTo>
                  <a:lnTo>
                    <a:pt x="35545" y="128944"/>
                  </a:lnTo>
                  <a:lnTo>
                    <a:pt x="16288" y="169502"/>
                  </a:lnTo>
                  <a:lnTo>
                    <a:pt x="4194" y="213549"/>
                  </a:lnTo>
                  <a:lnTo>
                    <a:pt x="0" y="260347"/>
                  </a:lnTo>
                  <a:lnTo>
                    <a:pt x="4194" y="307145"/>
                  </a:lnTo>
                  <a:lnTo>
                    <a:pt x="16288" y="351192"/>
                  </a:lnTo>
                  <a:lnTo>
                    <a:pt x="35545" y="391752"/>
                  </a:lnTo>
                  <a:lnTo>
                    <a:pt x="61231" y="428089"/>
                  </a:lnTo>
                  <a:lnTo>
                    <a:pt x="92610" y="459468"/>
                  </a:lnTo>
                  <a:lnTo>
                    <a:pt x="128947" y="485154"/>
                  </a:lnTo>
                  <a:lnTo>
                    <a:pt x="169507" y="504411"/>
                  </a:lnTo>
                  <a:lnTo>
                    <a:pt x="213554" y="516505"/>
                  </a:lnTo>
                  <a:lnTo>
                    <a:pt x="260352" y="520700"/>
                  </a:lnTo>
                  <a:lnTo>
                    <a:pt x="307151" y="516505"/>
                  </a:lnTo>
                  <a:lnTo>
                    <a:pt x="318761" y="513317"/>
                  </a:lnTo>
                  <a:lnTo>
                    <a:pt x="260352" y="513317"/>
                  </a:lnTo>
                  <a:lnTo>
                    <a:pt x="226581" y="511072"/>
                  </a:lnTo>
                  <a:lnTo>
                    <a:pt x="194153" y="504531"/>
                  </a:lnTo>
                  <a:lnTo>
                    <a:pt x="163356" y="493985"/>
                  </a:lnTo>
                  <a:lnTo>
                    <a:pt x="134481" y="479723"/>
                  </a:lnTo>
                  <a:lnTo>
                    <a:pt x="136395" y="475924"/>
                  </a:lnTo>
                  <a:lnTo>
                    <a:pt x="128134" y="475924"/>
                  </a:lnTo>
                  <a:lnTo>
                    <a:pt x="116196" y="468106"/>
                  </a:lnTo>
                  <a:lnTo>
                    <a:pt x="104738" y="459645"/>
                  </a:lnTo>
                  <a:lnTo>
                    <a:pt x="93784" y="450567"/>
                  </a:lnTo>
                  <a:lnTo>
                    <a:pt x="83358" y="440899"/>
                  </a:lnTo>
                  <a:lnTo>
                    <a:pt x="83358" y="433363"/>
                  </a:lnTo>
                  <a:lnTo>
                    <a:pt x="75982" y="433363"/>
                  </a:lnTo>
                  <a:lnTo>
                    <a:pt x="47329" y="396628"/>
                  </a:lnTo>
                  <a:lnTo>
                    <a:pt x="25740" y="354947"/>
                  </a:lnTo>
                  <a:lnTo>
                    <a:pt x="12123" y="309220"/>
                  </a:lnTo>
                  <a:lnTo>
                    <a:pt x="7382" y="260347"/>
                  </a:lnTo>
                  <a:lnTo>
                    <a:pt x="12123" y="211474"/>
                  </a:lnTo>
                  <a:lnTo>
                    <a:pt x="25740" y="165747"/>
                  </a:lnTo>
                  <a:lnTo>
                    <a:pt x="47329" y="124066"/>
                  </a:lnTo>
                  <a:lnTo>
                    <a:pt x="75982" y="87331"/>
                  </a:lnTo>
                  <a:lnTo>
                    <a:pt x="83358" y="87331"/>
                  </a:lnTo>
                  <a:lnTo>
                    <a:pt x="83358" y="79795"/>
                  </a:lnTo>
                  <a:lnTo>
                    <a:pt x="120595" y="49595"/>
                  </a:lnTo>
                  <a:lnTo>
                    <a:pt x="163161" y="26799"/>
                  </a:lnTo>
                  <a:lnTo>
                    <a:pt x="210075" y="12396"/>
                  </a:lnTo>
                  <a:lnTo>
                    <a:pt x="260352" y="7376"/>
                  </a:lnTo>
                  <a:lnTo>
                    <a:pt x="318739" y="7376"/>
                  </a:lnTo>
                  <a:lnTo>
                    <a:pt x="307151" y="4194"/>
                  </a:lnTo>
                  <a:lnTo>
                    <a:pt x="260352" y="0"/>
                  </a:lnTo>
                  <a:close/>
                </a:path>
                <a:path w="520700" h="520700">
                  <a:moveTo>
                    <a:pt x="253371" y="269314"/>
                  </a:moveTo>
                  <a:lnTo>
                    <a:pt x="246524" y="269314"/>
                  </a:lnTo>
                  <a:lnTo>
                    <a:pt x="246524" y="321811"/>
                  </a:lnTo>
                  <a:lnTo>
                    <a:pt x="307577" y="321811"/>
                  </a:lnTo>
                  <a:lnTo>
                    <a:pt x="307577" y="508877"/>
                  </a:lnTo>
                  <a:lnTo>
                    <a:pt x="296009" y="510796"/>
                  </a:lnTo>
                  <a:lnTo>
                    <a:pt x="284274" y="512186"/>
                  </a:lnTo>
                  <a:lnTo>
                    <a:pt x="272385" y="513032"/>
                  </a:lnTo>
                  <a:lnTo>
                    <a:pt x="260352" y="513317"/>
                  </a:lnTo>
                  <a:lnTo>
                    <a:pt x="318761" y="513317"/>
                  </a:lnTo>
                  <a:lnTo>
                    <a:pt x="340436" y="507366"/>
                  </a:lnTo>
                  <a:lnTo>
                    <a:pt x="314953" y="507366"/>
                  </a:lnTo>
                  <a:lnTo>
                    <a:pt x="314947" y="315089"/>
                  </a:lnTo>
                  <a:lnTo>
                    <a:pt x="253371" y="315033"/>
                  </a:lnTo>
                  <a:lnTo>
                    <a:pt x="253371" y="269314"/>
                  </a:lnTo>
                  <a:close/>
                </a:path>
                <a:path w="520700" h="520700">
                  <a:moveTo>
                    <a:pt x="422310" y="298776"/>
                  </a:moveTo>
                  <a:lnTo>
                    <a:pt x="414934" y="298776"/>
                  </a:lnTo>
                  <a:lnTo>
                    <a:pt x="414934" y="460449"/>
                  </a:lnTo>
                  <a:lnTo>
                    <a:pt x="392281" y="476102"/>
                  </a:lnTo>
                  <a:lnTo>
                    <a:pt x="367945" y="489262"/>
                  </a:lnTo>
                  <a:lnTo>
                    <a:pt x="342108" y="499745"/>
                  </a:lnTo>
                  <a:lnTo>
                    <a:pt x="314953" y="507366"/>
                  </a:lnTo>
                  <a:lnTo>
                    <a:pt x="340436" y="507366"/>
                  </a:lnTo>
                  <a:lnTo>
                    <a:pt x="351197" y="504411"/>
                  </a:lnTo>
                  <a:lnTo>
                    <a:pt x="391757" y="485154"/>
                  </a:lnTo>
                  <a:lnTo>
                    <a:pt x="428094" y="459468"/>
                  </a:lnTo>
                  <a:lnTo>
                    <a:pt x="433045" y="454517"/>
                  </a:lnTo>
                  <a:lnTo>
                    <a:pt x="422310" y="454517"/>
                  </a:lnTo>
                  <a:lnTo>
                    <a:pt x="422310" y="313597"/>
                  </a:lnTo>
                  <a:lnTo>
                    <a:pt x="445296" y="313597"/>
                  </a:lnTo>
                  <a:lnTo>
                    <a:pt x="445296" y="307052"/>
                  </a:lnTo>
                  <a:lnTo>
                    <a:pt x="422310" y="307052"/>
                  </a:lnTo>
                  <a:lnTo>
                    <a:pt x="422310" y="298776"/>
                  </a:lnTo>
                  <a:close/>
                </a:path>
                <a:path w="520700" h="520700">
                  <a:moveTo>
                    <a:pt x="206103" y="269314"/>
                  </a:moveTo>
                  <a:lnTo>
                    <a:pt x="198554" y="269314"/>
                  </a:lnTo>
                  <a:lnTo>
                    <a:pt x="215329" y="302872"/>
                  </a:lnTo>
                  <a:lnTo>
                    <a:pt x="128134" y="475924"/>
                  </a:lnTo>
                  <a:lnTo>
                    <a:pt x="136395" y="475924"/>
                  </a:lnTo>
                  <a:lnTo>
                    <a:pt x="222977" y="304087"/>
                  </a:lnTo>
                  <a:lnTo>
                    <a:pt x="227036" y="296025"/>
                  </a:lnTo>
                  <a:lnTo>
                    <a:pt x="219492" y="296025"/>
                  </a:lnTo>
                  <a:lnTo>
                    <a:pt x="206103" y="269314"/>
                  </a:lnTo>
                  <a:close/>
                </a:path>
                <a:path w="520700" h="520700">
                  <a:moveTo>
                    <a:pt x="386001" y="32811"/>
                  </a:moveTo>
                  <a:lnTo>
                    <a:pt x="370829" y="32811"/>
                  </a:lnTo>
                  <a:lnTo>
                    <a:pt x="410648" y="56995"/>
                  </a:lnTo>
                  <a:lnTo>
                    <a:pt x="445229" y="87863"/>
                  </a:lnTo>
                  <a:lnTo>
                    <a:pt x="473681" y="124524"/>
                  </a:lnTo>
                  <a:lnTo>
                    <a:pt x="495109" y="166086"/>
                  </a:lnTo>
                  <a:lnTo>
                    <a:pt x="508566" y="211474"/>
                  </a:lnTo>
                  <a:lnTo>
                    <a:pt x="513323" y="260347"/>
                  </a:lnTo>
                  <a:lnTo>
                    <a:pt x="509194" y="306006"/>
                  </a:lnTo>
                  <a:lnTo>
                    <a:pt x="497296" y="348984"/>
                  </a:lnTo>
                  <a:lnTo>
                    <a:pt x="478360" y="388549"/>
                  </a:lnTo>
                  <a:lnTo>
                    <a:pt x="453121" y="423971"/>
                  </a:lnTo>
                  <a:lnTo>
                    <a:pt x="422310" y="454517"/>
                  </a:lnTo>
                  <a:lnTo>
                    <a:pt x="433045" y="454517"/>
                  </a:lnTo>
                  <a:lnTo>
                    <a:pt x="485160" y="391752"/>
                  </a:lnTo>
                  <a:lnTo>
                    <a:pt x="504417" y="351192"/>
                  </a:lnTo>
                  <a:lnTo>
                    <a:pt x="516511" y="307145"/>
                  </a:lnTo>
                  <a:lnTo>
                    <a:pt x="520706" y="260347"/>
                  </a:lnTo>
                  <a:lnTo>
                    <a:pt x="516511" y="213549"/>
                  </a:lnTo>
                  <a:lnTo>
                    <a:pt x="504417" y="169502"/>
                  </a:lnTo>
                  <a:lnTo>
                    <a:pt x="485160" y="128944"/>
                  </a:lnTo>
                  <a:lnTo>
                    <a:pt x="459473" y="92607"/>
                  </a:lnTo>
                  <a:lnTo>
                    <a:pt x="428094" y="61229"/>
                  </a:lnTo>
                  <a:lnTo>
                    <a:pt x="391757" y="35544"/>
                  </a:lnTo>
                  <a:lnTo>
                    <a:pt x="386001" y="32811"/>
                  </a:lnTo>
                  <a:close/>
                </a:path>
                <a:path w="520700" h="520700">
                  <a:moveTo>
                    <a:pt x="83358" y="321811"/>
                  </a:moveTo>
                  <a:lnTo>
                    <a:pt x="75982" y="321811"/>
                  </a:lnTo>
                  <a:lnTo>
                    <a:pt x="75982" y="433363"/>
                  </a:lnTo>
                  <a:lnTo>
                    <a:pt x="83358" y="433363"/>
                  </a:lnTo>
                  <a:lnTo>
                    <a:pt x="83358" y="321811"/>
                  </a:lnTo>
                  <a:close/>
                </a:path>
                <a:path w="520700" h="520700">
                  <a:moveTo>
                    <a:pt x="106542" y="269314"/>
                  </a:moveTo>
                  <a:lnTo>
                    <a:pt x="75976" y="269314"/>
                  </a:lnTo>
                  <a:lnTo>
                    <a:pt x="75976" y="321811"/>
                  </a:lnTo>
                  <a:lnTo>
                    <a:pt x="103563" y="321811"/>
                  </a:lnTo>
                  <a:lnTo>
                    <a:pt x="110470" y="315274"/>
                  </a:lnTo>
                  <a:lnTo>
                    <a:pt x="110470" y="315102"/>
                  </a:lnTo>
                  <a:lnTo>
                    <a:pt x="82821" y="315102"/>
                  </a:lnTo>
                  <a:lnTo>
                    <a:pt x="82821" y="296649"/>
                  </a:lnTo>
                  <a:lnTo>
                    <a:pt x="110470" y="296649"/>
                  </a:lnTo>
                  <a:lnTo>
                    <a:pt x="110470" y="296500"/>
                  </a:lnTo>
                  <a:lnTo>
                    <a:pt x="103563" y="289932"/>
                  </a:lnTo>
                  <a:lnTo>
                    <a:pt x="82821" y="289932"/>
                  </a:lnTo>
                  <a:lnTo>
                    <a:pt x="82821" y="276025"/>
                  </a:lnTo>
                  <a:lnTo>
                    <a:pt x="106542" y="276025"/>
                  </a:lnTo>
                  <a:lnTo>
                    <a:pt x="106542" y="269314"/>
                  </a:lnTo>
                  <a:close/>
                </a:path>
                <a:path w="520700" h="520700">
                  <a:moveTo>
                    <a:pt x="110470" y="296649"/>
                  </a:moveTo>
                  <a:lnTo>
                    <a:pt x="99856" y="296649"/>
                  </a:lnTo>
                  <a:lnTo>
                    <a:pt x="103692" y="300194"/>
                  </a:lnTo>
                  <a:lnTo>
                    <a:pt x="103692" y="311494"/>
                  </a:lnTo>
                  <a:lnTo>
                    <a:pt x="99758" y="315102"/>
                  </a:lnTo>
                  <a:lnTo>
                    <a:pt x="110470" y="315102"/>
                  </a:lnTo>
                  <a:lnTo>
                    <a:pt x="110470" y="296649"/>
                  </a:lnTo>
                  <a:close/>
                </a:path>
                <a:path w="520700" h="520700">
                  <a:moveTo>
                    <a:pt x="281155" y="269314"/>
                  </a:moveTo>
                  <a:lnTo>
                    <a:pt x="274309" y="269314"/>
                  </a:lnTo>
                  <a:lnTo>
                    <a:pt x="274309" y="315033"/>
                  </a:lnTo>
                  <a:lnTo>
                    <a:pt x="281155" y="315033"/>
                  </a:lnTo>
                  <a:lnTo>
                    <a:pt x="281155" y="269314"/>
                  </a:lnTo>
                  <a:close/>
                </a:path>
                <a:path w="520700" h="520700">
                  <a:moveTo>
                    <a:pt x="309020" y="269314"/>
                  </a:moveTo>
                  <a:lnTo>
                    <a:pt x="302099" y="269314"/>
                  </a:lnTo>
                  <a:lnTo>
                    <a:pt x="302099" y="315033"/>
                  </a:lnTo>
                  <a:lnTo>
                    <a:pt x="309020" y="315033"/>
                  </a:lnTo>
                  <a:lnTo>
                    <a:pt x="309020" y="269314"/>
                  </a:lnTo>
                  <a:close/>
                </a:path>
                <a:path w="520700" h="520700">
                  <a:moveTo>
                    <a:pt x="240506" y="269314"/>
                  </a:moveTo>
                  <a:lnTo>
                    <a:pt x="232944" y="269314"/>
                  </a:lnTo>
                  <a:lnTo>
                    <a:pt x="219492" y="296025"/>
                  </a:lnTo>
                  <a:lnTo>
                    <a:pt x="227036" y="296025"/>
                  </a:lnTo>
                  <a:lnTo>
                    <a:pt x="240506" y="269314"/>
                  </a:lnTo>
                  <a:close/>
                </a:path>
                <a:path w="520700" h="520700">
                  <a:moveTo>
                    <a:pt x="106506" y="198881"/>
                  </a:moveTo>
                  <a:lnTo>
                    <a:pt x="75976" y="198881"/>
                  </a:lnTo>
                  <a:lnTo>
                    <a:pt x="75976" y="251317"/>
                  </a:lnTo>
                  <a:lnTo>
                    <a:pt x="103532" y="251317"/>
                  </a:lnTo>
                  <a:lnTo>
                    <a:pt x="110434" y="244787"/>
                  </a:lnTo>
                  <a:lnTo>
                    <a:pt x="110434" y="244614"/>
                  </a:lnTo>
                  <a:lnTo>
                    <a:pt x="82816" y="244614"/>
                  </a:lnTo>
                  <a:lnTo>
                    <a:pt x="82816" y="226179"/>
                  </a:lnTo>
                  <a:lnTo>
                    <a:pt x="110434" y="226179"/>
                  </a:lnTo>
                  <a:lnTo>
                    <a:pt x="110434" y="226032"/>
                  </a:lnTo>
                  <a:lnTo>
                    <a:pt x="103532" y="219469"/>
                  </a:lnTo>
                  <a:lnTo>
                    <a:pt x="82816" y="219469"/>
                  </a:lnTo>
                  <a:lnTo>
                    <a:pt x="82816" y="205579"/>
                  </a:lnTo>
                  <a:lnTo>
                    <a:pt x="106506" y="205579"/>
                  </a:lnTo>
                  <a:lnTo>
                    <a:pt x="106506" y="198881"/>
                  </a:lnTo>
                  <a:close/>
                </a:path>
                <a:path w="520700" h="520700">
                  <a:moveTo>
                    <a:pt x="132957" y="198881"/>
                  </a:moveTo>
                  <a:lnTo>
                    <a:pt x="126123" y="198881"/>
                  </a:lnTo>
                  <a:lnTo>
                    <a:pt x="126123" y="251317"/>
                  </a:lnTo>
                  <a:lnTo>
                    <a:pt x="132482" y="251317"/>
                  </a:lnTo>
                  <a:lnTo>
                    <a:pt x="141083" y="238083"/>
                  </a:lnTo>
                  <a:lnTo>
                    <a:pt x="132957" y="238083"/>
                  </a:lnTo>
                  <a:lnTo>
                    <a:pt x="132957" y="198881"/>
                  </a:lnTo>
                  <a:close/>
                </a:path>
                <a:path w="520700" h="520700">
                  <a:moveTo>
                    <a:pt x="164781" y="212247"/>
                  </a:moveTo>
                  <a:lnTo>
                    <a:pt x="157873" y="212247"/>
                  </a:lnTo>
                  <a:lnTo>
                    <a:pt x="157873" y="251317"/>
                  </a:lnTo>
                  <a:lnTo>
                    <a:pt x="164781" y="251317"/>
                  </a:lnTo>
                  <a:lnTo>
                    <a:pt x="164781" y="212247"/>
                  </a:lnTo>
                  <a:close/>
                </a:path>
                <a:path w="520700" h="520700">
                  <a:moveTo>
                    <a:pt x="325280" y="9171"/>
                  </a:moveTo>
                  <a:lnTo>
                    <a:pt x="290394" y="9171"/>
                  </a:lnTo>
                  <a:lnTo>
                    <a:pt x="309459" y="12180"/>
                  </a:lnTo>
                  <a:lnTo>
                    <a:pt x="328029" y="16584"/>
                  </a:lnTo>
                  <a:lnTo>
                    <a:pt x="346046" y="22330"/>
                  </a:lnTo>
                  <a:lnTo>
                    <a:pt x="363453" y="29363"/>
                  </a:lnTo>
                  <a:lnTo>
                    <a:pt x="363460" y="251317"/>
                  </a:lnTo>
                  <a:lnTo>
                    <a:pt x="391293" y="251317"/>
                  </a:lnTo>
                  <a:lnTo>
                    <a:pt x="397645" y="246044"/>
                  </a:lnTo>
                  <a:lnTo>
                    <a:pt x="397645" y="244614"/>
                  </a:lnTo>
                  <a:lnTo>
                    <a:pt x="370306" y="244614"/>
                  </a:lnTo>
                  <a:lnTo>
                    <a:pt x="370306" y="227967"/>
                  </a:lnTo>
                  <a:lnTo>
                    <a:pt x="396097" y="227967"/>
                  </a:lnTo>
                  <a:lnTo>
                    <a:pt x="395315" y="226524"/>
                  </a:lnTo>
                  <a:lnTo>
                    <a:pt x="390886" y="224008"/>
                  </a:lnTo>
                  <a:lnTo>
                    <a:pt x="393736" y="221486"/>
                  </a:lnTo>
                  <a:lnTo>
                    <a:pt x="370306" y="221400"/>
                  </a:lnTo>
                  <a:lnTo>
                    <a:pt x="370306" y="205512"/>
                  </a:lnTo>
                  <a:lnTo>
                    <a:pt x="395235" y="205512"/>
                  </a:lnTo>
                  <a:lnTo>
                    <a:pt x="395235" y="204143"/>
                  </a:lnTo>
                  <a:lnTo>
                    <a:pt x="389018" y="198881"/>
                  </a:lnTo>
                  <a:lnTo>
                    <a:pt x="370829" y="198881"/>
                  </a:lnTo>
                  <a:lnTo>
                    <a:pt x="370829" y="32811"/>
                  </a:lnTo>
                  <a:lnTo>
                    <a:pt x="386001" y="32811"/>
                  </a:lnTo>
                  <a:lnTo>
                    <a:pt x="351197" y="16287"/>
                  </a:lnTo>
                  <a:lnTo>
                    <a:pt x="325280" y="9171"/>
                  </a:lnTo>
                  <a:close/>
                </a:path>
                <a:path w="520700" h="520700">
                  <a:moveTo>
                    <a:pt x="110434" y="226179"/>
                  </a:moveTo>
                  <a:lnTo>
                    <a:pt x="99825" y="226179"/>
                  </a:lnTo>
                  <a:lnTo>
                    <a:pt x="103662" y="229720"/>
                  </a:lnTo>
                  <a:lnTo>
                    <a:pt x="103662" y="241006"/>
                  </a:lnTo>
                  <a:lnTo>
                    <a:pt x="99733" y="244614"/>
                  </a:lnTo>
                  <a:lnTo>
                    <a:pt x="110434" y="244614"/>
                  </a:lnTo>
                  <a:lnTo>
                    <a:pt x="110434" y="226179"/>
                  </a:lnTo>
                  <a:close/>
                </a:path>
                <a:path w="520700" h="520700">
                  <a:moveTo>
                    <a:pt x="396097" y="227967"/>
                  </a:moveTo>
                  <a:lnTo>
                    <a:pt x="390874" y="227967"/>
                  </a:lnTo>
                  <a:lnTo>
                    <a:pt x="390874" y="240259"/>
                  </a:lnTo>
                  <a:lnTo>
                    <a:pt x="389604" y="244614"/>
                  </a:lnTo>
                  <a:lnTo>
                    <a:pt x="397645" y="244614"/>
                  </a:lnTo>
                  <a:lnTo>
                    <a:pt x="397645" y="230823"/>
                  </a:lnTo>
                  <a:lnTo>
                    <a:pt x="396097" y="227967"/>
                  </a:lnTo>
                  <a:close/>
                </a:path>
                <a:path w="520700" h="520700">
                  <a:moveTo>
                    <a:pt x="318739" y="7376"/>
                  </a:moveTo>
                  <a:lnTo>
                    <a:pt x="267698" y="7376"/>
                  </a:lnTo>
                  <a:lnTo>
                    <a:pt x="274963" y="7710"/>
                  </a:lnTo>
                  <a:lnTo>
                    <a:pt x="282148" y="8326"/>
                  </a:lnTo>
                  <a:lnTo>
                    <a:pt x="132957" y="238083"/>
                  </a:lnTo>
                  <a:lnTo>
                    <a:pt x="141083" y="238083"/>
                  </a:lnTo>
                  <a:lnTo>
                    <a:pt x="157873" y="212247"/>
                  </a:lnTo>
                  <a:lnTo>
                    <a:pt x="164781" y="212247"/>
                  </a:lnTo>
                  <a:lnTo>
                    <a:pt x="164781" y="202651"/>
                  </a:lnTo>
                  <a:lnTo>
                    <a:pt x="290394" y="9171"/>
                  </a:lnTo>
                  <a:lnTo>
                    <a:pt x="325280" y="9171"/>
                  </a:lnTo>
                  <a:lnTo>
                    <a:pt x="318739" y="7376"/>
                  </a:lnTo>
                  <a:close/>
                </a:path>
                <a:path w="520700" h="520700">
                  <a:moveTo>
                    <a:pt x="395235" y="205512"/>
                  </a:moveTo>
                  <a:lnTo>
                    <a:pt x="387377" y="205512"/>
                  </a:lnTo>
                  <a:lnTo>
                    <a:pt x="388462" y="209971"/>
                  </a:lnTo>
                  <a:lnTo>
                    <a:pt x="388462" y="216786"/>
                  </a:lnTo>
                  <a:lnTo>
                    <a:pt x="387377" y="221400"/>
                  </a:lnTo>
                  <a:lnTo>
                    <a:pt x="393771" y="221400"/>
                  </a:lnTo>
                  <a:lnTo>
                    <a:pt x="395235" y="217803"/>
                  </a:lnTo>
                  <a:lnTo>
                    <a:pt x="395235" y="205512"/>
                  </a:lnTo>
                  <a:close/>
                </a:path>
                <a:path w="520700" h="520700">
                  <a:moveTo>
                    <a:pt x="83358" y="87331"/>
                  </a:moveTo>
                  <a:lnTo>
                    <a:pt x="75982" y="87331"/>
                  </a:lnTo>
                  <a:lnTo>
                    <a:pt x="75982" y="198881"/>
                  </a:lnTo>
                  <a:lnTo>
                    <a:pt x="83358" y="198881"/>
                  </a:lnTo>
                  <a:lnTo>
                    <a:pt x="83358" y="87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973433" y="935855"/>
            <a:ext cx="10243820" cy="5696585"/>
            <a:chOff x="973433" y="935855"/>
            <a:chExt cx="10243820" cy="5696585"/>
          </a:xfrm>
        </p:grpSpPr>
        <p:sp>
          <p:nvSpPr>
            <p:cNvPr id="12" name="object 12"/>
            <p:cNvSpPr/>
            <p:nvPr/>
          </p:nvSpPr>
          <p:spPr>
            <a:xfrm>
              <a:off x="11166505" y="4747979"/>
              <a:ext cx="31115" cy="77470"/>
            </a:xfrm>
            <a:custGeom>
              <a:avLst/>
              <a:gdLst/>
              <a:ahLst/>
              <a:cxnLst/>
              <a:rect l="l" t="t" r="r" b="b"/>
              <a:pathLst>
                <a:path w="31115" h="77470">
                  <a:moveTo>
                    <a:pt x="0" y="13079"/>
                  </a:moveTo>
                  <a:lnTo>
                    <a:pt x="1788" y="24398"/>
                  </a:lnTo>
                  <a:lnTo>
                    <a:pt x="6975" y="33391"/>
                  </a:lnTo>
                  <a:lnTo>
                    <a:pt x="12262" y="41090"/>
                  </a:lnTo>
                  <a:lnTo>
                    <a:pt x="14352" y="48527"/>
                  </a:lnTo>
                  <a:lnTo>
                    <a:pt x="12790" y="69044"/>
                  </a:lnTo>
                  <a:lnTo>
                    <a:pt x="19084" y="76408"/>
                  </a:lnTo>
                  <a:lnTo>
                    <a:pt x="22527" y="76669"/>
                  </a:lnTo>
                  <a:lnTo>
                    <a:pt x="29327" y="77175"/>
                  </a:lnTo>
                  <a:lnTo>
                    <a:pt x="29834" y="70360"/>
                  </a:lnTo>
                  <a:lnTo>
                    <a:pt x="30673" y="60102"/>
                  </a:lnTo>
                  <a:lnTo>
                    <a:pt x="18394" y="12829"/>
                  </a:lnTo>
                  <a:lnTo>
                    <a:pt x="7899" y="0"/>
                  </a:lnTo>
                  <a:lnTo>
                    <a:pt x="491" y="6308"/>
                  </a:lnTo>
                  <a:lnTo>
                    <a:pt x="0" y="13079"/>
                  </a:lnTo>
                  <a:close/>
                </a:path>
              </a:pathLst>
            </a:custGeom>
            <a:ln w="108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166013" y="4699668"/>
              <a:ext cx="15240" cy="27940"/>
            </a:xfrm>
            <a:custGeom>
              <a:avLst/>
              <a:gdLst/>
              <a:ahLst/>
              <a:cxnLst/>
              <a:rect l="l" t="t" r="r" b="b"/>
              <a:pathLst>
                <a:path w="15240" h="27939">
                  <a:moveTo>
                    <a:pt x="491" y="16798"/>
                  </a:moveTo>
                  <a:lnTo>
                    <a:pt x="0" y="23598"/>
                  </a:lnTo>
                  <a:lnTo>
                    <a:pt x="3154" y="27316"/>
                  </a:lnTo>
                  <a:lnTo>
                    <a:pt x="9954" y="27852"/>
                  </a:lnTo>
                  <a:lnTo>
                    <a:pt x="13614" y="24697"/>
                  </a:lnTo>
                  <a:lnTo>
                    <a:pt x="13889" y="21254"/>
                  </a:lnTo>
                  <a:lnTo>
                    <a:pt x="14425" y="14439"/>
                  </a:lnTo>
                  <a:lnTo>
                    <a:pt x="14975" y="7610"/>
                  </a:lnTo>
                  <a:lnTo>
                    <a:pt x="5266" y="0"/>
                  </a:lnTo>
                  <a:lnTo>
                    <a:pt x="1302" y="6525"/>
                  </a:lnTo>
                  <a:lnTo>
                    <a:pt x="491" y="16798"/>
                  </a:lnTo>
                  <a:close/>
                </a:path>
              </a:pathLst>
            </a:custGeom>
            <a:ln w="108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165587" y="4623801"/>
              <a:ext cx="20955" cy="24765"/>
            </a:xfrm>
            <a:custGeom>
              <a:avLst/>
              <a:gdLst/>
              <a:ahLst/>
              <a:cxnLst/>
              <a:rect l="l" t="t" r="r" b="b"/>
              <a:pathLst>
                <a:path w="20954" h="24764">
                  <a:moveTo>
                    <a:pt x="17507" y="11589"/>
                  </a:moveTo>
                  <a:lnTo>
                    <a:pt x="10692" y="11039"/>
                  </a:lnTo>
                  <a:lnTo>
                    <a:pt x="8131" y="564"/>
                  </a:lnTo>
                  <a:lnTo>
                    <a:pt x="1345" y="0"/>
                  </a:lnTo>
                  <a:lnTo>
                    <a:pt x="1027" y="3429"/>
                  </a:lnTo>
                  <a:lnTo>
                    <a:pt x="491" y="10229"/>
                  </a:lnTo>
                  <a:lnTo>
                    <a:pt x="188" y="13658"/>
                  </a:lnTo>
                  <a:lnTo>
                    <a:pt x="0" y="17087"/>
                  </a:lnTo>
                  <a:lnTo>
                    <a:pt x="2835" y="24148"/>
                  </a:lnTo>
                  <a:lnTo>
                    <a:pt x="6279" y="24408"/>
                  </a:lnTo>
                  <a:lnTo>
                    <a:pt x="9693" y="24668"/>
                  </a:lnTo>
                  <a:lnTo>
                    <a:pt x="17015" y="18418"/>
                  </a:lnTo>
                  <a:lnTo>
                    <a:pt x="20704" y="15235"/>
                  </a:lnTo>
                  <a:lnTo>
                    <a:pt x="17507" y="11589"/>
                  </a:lnTo>
                  <a:close/>
                </a:path>
              </a:pathLst>
            </a:custGeom>
            <a:ln w="108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145338" y="4577582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4" h="21589">
                  <a:moveTo>
                    <a:pt x="20516" y="15220"/>
                  </a:moveTo>
                  <a:lnTo>
                    <a:pt x="17622" y="8174"/>
                  </a:lnTo>
                  <a:lnTo>
                    <a:pt x="11343" y="810"/>
                  </a:lnTo>
                  <a:lnTo>
                    <a:pt x="1070" y="0"/>
                  </a:lnTo>
                  <a:lnTo>
                    <a:pt x="0" y="13658"/>
                  </a:lnTo>
                  <a:lnTo>
                    <a:pt x="3414" y="13889"/>
                  </a:lnTo>
                  <a:lnTo>
                    <a:pt x="6351" y="21008"/>
                  </a:lnTo>
                  <a:lnTo>
                    <a:pt x="9737" y="21312"/>
                  </a:lnTo>
                  <a:lnTo>
                    <a:pt x="13123" y="21543"/>
                  </a:lnTo>
                  <a:lnTo>
                    <a:pt x="17087" y="14960"/>
                  </a:lnTo>
                  <a:lnTo>
                    <a:pt x="20516" y="15220"/>
                  </a:lnTo>
                  <a:close/>
                </a:path>
              </a:pathLst>
            </a:custGeom>
            <a:ln w="108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433" y="935855"/>
              <a:ext cx="10243305" cy="569649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91843" y="1423025"/>
            <a:ext cx="20091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Впервые</a:t>
            </a:r>
            <a:r>
              <a:rPr sz="1400" spc="-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участвуют</a:t>
            </a:r>
            <a:r>
              <a:rPr sz="1400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все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300" y="1501140"/>
            <a:ext cx="299593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5600"/>
              </a:lnSpc>
              <a:spcBef>
                <a:spcPts val="100"/>
              </a:spcBef>
            </a:pPr>
            <a:r>
              <a:rPr sz="7500" b="1" baseline="-18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85</a:t>
            </a:r>
            <a:r>
              <a:rPr sz="7500" b="1" spc="-1282" baseline="-18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ru-RU" sz="7500" b="1" spc="-1282" baseline="-18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субъектов</a:t>
            </a:r>
            <a:r>
              <a:rPr lang="ru-RU"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РФ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15986" y="3344877"/>
            <a:ext cx="975360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онлайн</a:t>
            </a:r>
            <a:r>
              <a:rPr sz="14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- </a:t>
            </a:r>
            <a:r>
              <a:rPr sz="1400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диагностик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0888" y="3901079"/>
            <a:ext cx="26924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9250" algn="l"/>
              </a:tabLst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&gt;150	000</a:t>
            </a:r>
            <a:endParaRPr sz="5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7855" y="3162999"/>
            <a:ext cx="3554095" cy="136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1060" algn="ctr">
              <a:lnSpc>
                <a:spcPct val="100000"/>
              </a:lnSpc>
              <a:spcBef>
                <a:spcPts val="100"/>
              </a:spcBef>
              <a:tabLst>
                <a:tab pos="2468245" algn="l"/>
              </a:tabLst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&gt;300	000</a:t>
            </a:r>
            <a:endParaRPr sz="5000">
              <a:latin typeface="Arial" panose="020B0604020202020204"/>
              <a:cs typeface="Arial" panose="020B0604020202020204"/>
            </a:endParaRPr>
          </a:p>
          <a:p>
            <a:pPr marL="12700" marR="1150620">
              <a:lnSpc>
                <a:spcPts val="1600"/>
              </a:lnSpc>
              <a:spcBef>
                <a:spcPts val="1360"/>
              </a:spcBef>
            </a:pPr>
            <a:r>
              <a:rPr sz="14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мероприятий </a:t>
            </a:r>
            <a:r>
              <a:rPr sz="14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профессионального</a:t>
            </a:r>
            <a:r>
              <a:rPr sz="1400" spc="-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выбора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44944" y="4734515"/>
            <a:ext cx="14382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5000</a:t>
            </a:r>
            <a:endParaRPr sz="5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57609" y="4948908"/>
            <a:ext cx="1076325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педагогов</a:t>
            </a:r>
            <a:r>
              <a:rPr sz="14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- </a:t>
            </a:r>
            <a:r>
              <a:rPr sz="1400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навигаторов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1175">
              <a:lnSpc>
                <a:spcPct val="100000"/>
              </a:lnSpc>
              <a:spcBef>
                <a:spcPts val="100"/>
              </a:spcBef>
            </a:pPr>
            <a:r>
              <a:rPr spc="-345" dirty="0"/>
              <a:t>BVBINFO.RU</a:t>
            </a:r>
            <a:endParaRPr spc="-345" dirty="0"/>
          </a:p>
        </p:txBody>
      </p:sp>
      <p:sp>
        <p:nvSpPr>
          <p:cNvPr id="3" name="object 3"/>
          <p:cNvSpPr txBox="1"/>
          <p:nvPr/>
        </p:nvSpPr>
        <p:spPr>
          <a:xfrm>
            <a:off x="4557259" y="4483163"/>
            <a:ext cx="23945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  <a:hlinkClick r:id="rId1"/>
              </a:rPr>
              <a:t>www.bvbinfo.ru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4540" cy="6874509"/>
            <a:chOff x="0" y="0"/>
            <a:chExt cx="12194540" cy="687450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85749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18575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160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958240" y="2114278"/>
            <a:ext cx="2973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Оператор</a:t>
            </a:r>
            <a:endParaRPr sz="4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860939"/>
            <a:ext cx="9448165" cy="3364229"/>
            <a:chOff x="0" y="1860939"/>
            <a:chExt cx="9448165" cy="336422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4886" y="2147282"/>
              <a:ext cx="354502" cy="1610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0631" y="2149529"/>
              <a:ext cx="307767" cy="1813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53833" y="2415679"/>
              <a:ext cx="1448435" cy="159385"/>
            </a:xfrm>
            <a:custGeom>
              <a:avLst/>
              <a:gdLst/>
              <a:ahLst/>
              <a:cxnLst/>
              <a:rect l="l" t="t" r="r" b="b"/>
              <a:pathLst>
                <a:path w="1448434" h="159385">
                  <a:moveTo>
                    <a:pt x="95948" y="2400"/>
                  </a:moveTo>
                  <a:lnTo>
                    <a:pt x="0" y="2400"/>
                  </a:lnTo>
                  <a:lnTo>
                    <a:pt x="0" y="30340"/>
                  </a:lnTo>
                  <a:lnTo>
                    <a:pt x="0" y="158610"/>
                  </a:lnTo>
                  <a:lnTo>
                    <a:pt x="31762" y="158610"/>
                  </a:lnTo>
                  <a:lnTo>
                    <a:pt x="31762" y="30340"/>
                  </a:lnTo>
                  <a:lnTo>
                    <a:pt x="95948" y="30340"/>
                  </a:lnTo>
                  <a:lnTo>
                    <a:pt x="95948" y="2400"/>
                  </a:lnTo>
                  <a:close/>
                </a:path>
                <a:path w="1448434" h="159385">
                  <a:moveTo>
                    <a:pt x="239991" y="2247"/>
                  </a:moveTo>
                  <a:lnTo>
                    <a:pt x="206895" y="2247"/>
                  </a:lnTo>
                  <a:lnTo>
                    <a:pt x="172897" y="75819"/>
                  </a:lnTo>
                  <a:lnTo>
                    <a:pt x="138887" y="2247"/>
                  </a:lnTo>
                  <a:lnTo>
                    <a:pt x="105803" y="2247"/>
                  </a:lnTo>
                  <a:lnTo>
                    <a:pt x="156565" y="110718"/>
                  </a:lnTo>
                  <a:lnTo>
                    <a:pt x="147612" y="130162"/>
                  </a:lnTo>
                  <a:lnTo>
                    <a:pt x="118554" y="130162"/>
                  </a:lnTo>
                  <a:lnTo>
                    <a:pt x="118554" y="158800"/>
                  </a:lnTo>
                  <a:lnTo>
                    <a:pt x="166636" y="158800"/>
                  </a:lnTo>
                  <a:lnTo>
                    <a:pt x="239991" y="2247"/>
                  </a:lnTo>
                  <a:close/>
                </a:path>
                <a:path w="1448434" h="159385">
                  <a:moveTo>
                    <a:pt x="427189" y="158800"/>
                  </a:moveTo>
                  <a:lnTo>
                    <a:pt x="420027" y="2247"/>
                  </a:lnTo>
                  <a:lnTo>
                    <a:pt x="386715" y="2247"/>
                  </a:lnTo>
                  <a:lnTo>
                    <a:pt x="340868" y="91478"/>
                  </a:lnTo>
                  <a:lnTo>
                    <a:pt x="294779" y="2247"/>
                  </a:lnTo>
                  <a:lnTo>
                    <a:pt x="261467" y="2247"/>
                  </a:lnTo>
                  <a:lnTo>
                    <a:pt x="254076" y="158800"/>
                  </a:lnTo>
                  <a:lnTo>
                    <a:pt x="285623" y="158800"/>
                  </a:lnTo>
                  <a:lnTo>
                    <a:pt x="290309" y="58826"/>
                  </a:lnTo>
                  <a:lnTo>
                    <a:pt x="330796" y="137998"/>
                  </a:lnTo>
                  <a:lnTo>
                    <a:pt x="350710" y="137998"/>
                  </a:lnTo>
                  <a:lnTo>
                    <a:pt x="390969" y="59270"/>
                  </a:lnTo>
                  <a:lnTo>
                    <a:pt x="395655" y="158800"/>
                  </a:lnTo>
                  <a:lnTo>
                    <a:pt x="427189" y="158800"/>
                  </a:lnTo>
                  <a:close/>
                </a:path>
                <a:path w="1448434" h="159385">
                  <a:moveTo>
                    <a:pt x="594042" y="158800"/>
                  </a:moveTo>
                  <a:lnTo>
                    <a:pt x="582015" y="133756"/>
                  </a:lnTo>
                  <a:lnTo>
                    <a:pt x="569556" y="107810"/>
                  </a:lnTo>
                  <a:lnTo>
                    <a:pt x="551726" y="70688"/>
                  </a:lnTo>
                  <a:lnTo>
                    <a:pt x="535216" y="36322"/>
                  </a:lnTo>
                  <a:lnTo>
                    <a:pt x="535216" y="107810"/>
                  </a:lnTo>
                  <a:lnTo>
                    <a:pt x="500557" y="107810"/>
                  </a:lnTo>
                  <a:lnTo>
                    <a:pt x="517779" y="70688"/>
                  </a:lnTo>
                  <a:lnTo>
                    <a:pt x="535216" y="107810"/>
                  </a:lnTo>
                  <a:lnTo>
                    <a:pt x="535216" y="36322"/>
                  </a:lnTo>
                  <a:lnTo>
                    <a:pt x="517779" y="0"/>
                  </a:lnTo>
                  <a:lnTo>
                    <a:pt x="441731" y="158800"/>
                  </a:lnTo>
                  <a:lnTo>
                    <a:pt x="477075" y="158800"/>
                  </a:lnTo>
                  <a:lnTo>
                    <a:pt x="488708" y="133756"/>
                  </a:lnTo>
                  <a:lnTo>
                    <a:pt x="547306" y="133756"/>
                  </a:lnTo>
                  <a:lnTo>
                    <a:pt x="558939" y="158800"/>
                  </a:lnTo>
                  <a:lnTo>
                    <a:pt x="594042" y="158800"/>
                  </a:lnTo>
                  <a:close/>
                </a:path>
                <a:path w="1448434" h="159385">
                  <a:moveTo>
                    <a:pt x="735393" y="2400"/>
                  </a:moveTo>
                  <a:lnTo>
                    <a:pt x="703859" y="2400"/>
                  </a:lnTo>
                  <a:lnTo>
                    <a:pt x="703859" y="64630"/>
                  </a:lnTo>
                  <a:lnTo>
                    <a:pt x="640334" y="64630"/>
                  </a:lnTo>
                  <a:lnTo>
                    <a:pt x="640334" y="2400"/>
                  </a:lnTo>
                  <a:lnTo>
                    <a:pt x="608571" y="2400"/>
                  </a:lnTo>
                  <a:lnTo>
                    <a:pt x="608571" y="64630"/>
                  </a:lnTo>
                  <a:lnTo>
                    <a:pt x="608571" y="92570"/>
                  </a:lnTo>
                  <a:lnTo>
                    <a:pt x="608571" y="158610"/>
                  </a:lnTo>
                  <a:lnTo>
                    <a:pt x="640334" y="158610"/>
                  </a:lnTo>
                  <a:lnTo>
                    <a:pt x="640334" y="92570"/>
                  </a:lnTo>
                  <a:lnTo>
                    <a:pt x="703859" y="92570"/>
                  </a:lnTo>
                  <a:lnTo>
                    <a:pt x="703859" y="158610"/>
                  </a:lnTo>
                  <a:lnTo>
                    <a:pt x="735393" y="158610"/>
                  </a:lnTo>
                  <a:lnTo>
                    <a:pt x="735393" y="92570"/>
                  </a:lnTo>
                  <a:lnTo>
                    <a:pt x="735393" y="64630"/>
                  </a:lnTo>
                  <a:lnTo>
                    <a:pt x="735393" y="2400"/>
                  </a:lnTo>
                  <a:close/>
                </a:path>
                <a:path w="1448434" h="159385">
                  <a:moveTo>
                    <a:pt x="894194" y="2247"/>
                  </a:moveTo>
                  <a:lnTo>
                    <a:pt x="857732" y="2247"/>
                  </a:lnTo>
                  <a:lnTo>
                    <a:pt x="796226" y="105562"/>
                  </a:lnTo>
                  <a:lnTo>
                    <a:pt x="796226" y="2247"/>
                  </a:lnTo>
                  <a:lnTo>
                    <a:pt x="764463" y="2247"/>
                  </a:lnTo>
                  <a:lnTo>
                    <a:pt x="764463" y="158800"/>
                  </a:lnTo>
                  <a:lnTo>
                    <a:pt x="801154" y="158800"/>
                  </a:lnTo>
                  <a:lnTo>
                    <a:pt x="862647" y="55245"/>
                  </a:lnTo>
                  <a:lnTo>
                    <a:pt x="862647" y="158800"/>
                  </a:lnTo>
                  <a:lnTo>
                    <a:pt x="894194" y="158800"/>
                  </a:lnTo>
                  <a:lnTo>
                    <a:pt x="894194" y="2247"/>
                  </a:lnTo>
                  <a:close/>
                </a:path>
                <a:path w="1448434" h="159385">
                  <a:moveTo>
                    <a:pt x="1030401" y="2400"/>
                  </a:moveTo>
                  <a:lnTo>
                    <a:pt x="911186" y="2400"/>
                  </a:lnTo>
                  <a:lnTo>
                    <a:pt x="911186" y="30340"/>
                  </a:lnTo>
                  <a:lnTo>
                    <a:pt x="955014" y="30340"/>
                  </a:lnTo>
                  <a:lnTo>
                    <a:pt x="955014" y="158610"/>
                  </a:lnTo>
                  <a:lnTo>
                    <a:pt x="986561" y="158610"/>
                  </a:lnTo>
                  <a:lnTo>
                    <a:pt x="986561" y="30340"/>
                  </a:lnTo>
                  <a:lnTo>
                    <a:pt x="1030401" y="30340"/>
                  </a:lnTo>
                  <a:lnTo>
                    <a:pt x="1030401" y="2400"/>
                  </a:lnTo>
                  <a:close/>
                </a:path>
                <a:path w="1448434" h="159385">
                  <a:moveTo>
                    <a:pt x="1176223" y="158800"/>
                  </a:moveTo>
                  <a:lnTo>
                    <a:pt x="1164196" y="133756"/>
                  </a:lnTo>
                  <a:lnTo>
                    <a:pt x="1151737" y="107810"/>
                  </a:lnTo>
                  <a:lnTo>
                    <a:pt x="1133906" y="70688"/>
                  </a:lnTo>
                  <a:lnTo>
                    <a:pt x="1117396" y="36322"/>
                  </a:lnTo>
                  <a:lnTo>
                    <a:pt x="1117396" y="107810"/>
                  </a:lnTo>
                  <a:lnTo>
                    <a:pt x="1082738" y="107810"/>
                  </a:lnTo>
                  <a:lnTo>
                    <a:pt x="1099959" y="70688"/>
                  </a:lnTo>
                  <a:lnTo>
                    <a:pt x="1117396" y="107810"/>
                  </a:lnTo>
                  <a:lnTo>
                    <a:pt x="1117396" y="36322"/>
                  </a:lnTo>
                  <a:lnTo>
                    <a:pt x="1099959" y="0"/>
                  </a:lnTo>
                  <a:lnTo>
                    <a:pt x="1023912" y="158800"/>
                  </a:lnTo>
                  <a:lnTo>
                    <a:pt x="1059256" y="158800"/>
                  </a:lnTo>
                  <a:lnTo>
                    <a:pt x="1070889" y="133756"/>
                  </a:lnTo>
                  <a:lnTo>
                    <a:pt x="1129487" y="133756"/>
                  </a:lnTo>
                  <a:lnTo>
                    <a:pt x="1141120" y="158800"/>
                  </a:lnTo>
                  <a:lnTo>
                    <a:pt x="1176223" y="158800"/>
                  </a:lnTo>
                  <a:close/>
                </a:path>
                <a:path w="1448434" h="159385">
                  <a:moveTo>
                    <a:pt x="1301902" y="54800"/>
                  </a:moveTo>
                  <a:lnTo>
                    <a:pt x="1297381" y="32346"/>
                  </a:lnTo>
                  <a:lnTo>
                    <a:pt x="1296301" y="30873"/>
                  </a:lnTo>
                  <a:lnTo>
                    <a:pt x="1285303" y="15862"/>
                  </a:lnTo>
                  <a:lnTo>
                    <a:pt x="1272400" y="8331"/>
                  </a:lnTo>
                  <a:lnTo>
                    <a:pt x="1272400" y="54800"/>
                  </a:lnTo>
                  <a:lnTo>
                    <a:pt x="1270596" y="64858"/>
                  </a:lnTo>
                  <a:lnTo>
                    <a:pt x="1265516" y="72377"/>
                  </a:lnTo>
                  <a:lnTo>
                    <a:pt x="1257668" y="77101"/>
                  </a:lnTo>
                  <a:lnTo>
                    <a:pt x="1247559" y="78727"/>
                  </a:lnTo>
                  <a:lnTo>
                    <a:pt x="1222527" y="78727"/>
                  </a:lnTo>
                  <a:lnTo>
                    <a:pt x="1222527" y="30873"/>
                  </a:lnTo>
                  <a:lnTo>
                    <a:pt x="1247559" y="30873"/>
                  </a:lnTo>
                  <a:lnTo>
                    <a:pt x="1257668" y="32512"/>
                  </a:lnTo>
                  <a:lnTo>
                    <a:pt x="1265516" y="37223"/>
                  </a:lnTo>
                  <a:lnTo>
                    <a:pt x="1270596" y="44742"/>
                  </a:lnTo>
                  <a:lnTo>
                    <a:pt x="1272400" y="54800"/>
                  </a:lnTo>
                  <a:lnTo>
                    <a:pt x="1272400" y="8331"/>
                  </a:lnTo>
                  <a:lnTo>
                    <a:pt x="1267942" y="5715"/>
                  </a:lnTo>
                  <a:lnTo>
                    <a:pt x="1247559" y="2247"/>
                  </a:lnTo>
                  <a:lnTo>
                    <a:pt x="1190752" y="2247"/>
                  </a:lnTo>
                  <a:lnTo>
                    <a:pt x="1190752" y="158800"/>
                  </a:lnTo>
                  <a:lnTo>
                    <a:pt x="1222527" y="158800"/>
                  </a:lnTo>
                  <a:lnTo>
                    <a:pt x="1222527" y="107353"/>
                  </a:lnTo>
                  <a:lnTo>
                    <a:pt x="1247559" y="107353"/>
                  </a:lnTo>
                  <a:lnTo>
                    <a:pt x="1267942" y="103898"/>
                  </a:lnTo>
                  <a:lnTo>
                    <a:pt x="1285303" y="93738"/>
                  </a:lnTo>
                  <a:lnTo>
                    <a:pt x="1296301" y="78727"/>
                  </a:lnTo>
                  <a:lnTo>
                    <a:pt x="1297381" y="77254"/>
                  </a:lnTo>
                  <a:lnTo>
                    <a:pt x="1301902" y="54800"/>
                  </a:lnTo>
                  <a:close/>
                </a:path>
                <a:path w="1448434" h="159385">
                  <a:moveTo>
                    <a:pt x="1447977" y="2400"/>
                  </a:moveTo>
                  <a:lnTo>
                    <a:pt x="1416431" y="2400"/>
                  </a:lnTo>
                  <a:lnTo>
                    <a:pt x="1416431" y="64630"/>
                  </a:lnTo>
                  <a:lnTo>
                    <a:pt x="1352918" y="64630"/>
                  </a:lnTo>
                  <a:lnTo>
                    <a:pt x="1352918" y="2400"/>
                  </a:lnTo>
                  <a:lnTo>
                    <a:pt x="1321142" y="2400"/>
                  </a:lnTo>
                  <a:lnTo>
                    <a:pt x="1321142" y="64630"/>
                  </a:lnTo>
                  <a:lnTo>
                    <a:pt x="1321142" y="92570"/>
                  </a:lnTo>
                  <a:lnTo>
                    <a:pt x="1321142" y="158610"/>
                  </a:lnTo>
                  <a:lnTo>
                    <a:pt x="1352918" y="158610"/>
                  </a:lnTo>
                  <a:lnTo>
                    <a:pt x="1352918" y="92570"/>
                  </a:lnTo>
                  <a:lnTo>
                    <a:pt x="1416431" y="92570"/>
                  </a:lnTo>
                  <a:lnTo>
                    <a:pt x="1416431" y="158610"/>
                  </a:lnTo>
                  <a:lnTo>
                    <a:pt x="1447977" y="158610"/>
                  </a:lnTo>
                  <a:lnTo>
                    <a:pt x="1447977" y="92570"/>
                  </a:lnTo>
                  <a:lnTo>
                    <a:pt x="1447977" y="64630"/>
                  </a:lnTo>
                  <a:lnTo>
                    <a:pt x="1447977" y="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0874" y="2417920"/>
              <a:ext cx="316928" cy="156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53833" y="2686049"/>
              <a:ext cx="123189" cy="156210"/>
            </a:xfrm>
            <a:custGeom>
              <a:avLst/>
              <a:gdLst/>
              <a:ahLst/>
              <a:cxnLst/>
              <a:rect l="l" t="t" r="r" b="b"/>
              <a:pathLst>
                <a:path w="123190" h="156210">
                  <a:moveTo>
                    <a:pt x="12301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156210"/>
                  </a:lnTo>
                  <a:lnTo>
                    <a:pt x="31762" y="156210"/>
                  </a:lnTo>
                  <a:lnTo>
                    <a:pt x="31762" y="30480"/>
                  </a:lnTo>
                  <a:lnTo>
                    <a:pt x="91465" y="30480"/>
                  </a:lnTo>
                  <a:lnTo>
                    <a:pt x="91465" y="156210"/>
                  </a:lnTo>
                  <a:lnTo>
                    <a:pt x="123012" y="156210"/>
                  </a:lnTo>
                  <a:lnTo>
                    <a:pt x="123012" y="30480"/>
                  </a:lnTo>
                  <a:lnTo>
                    <a:pt x="123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5924" y="2684073"/>
              <a:ext cx="281365" cy="1610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08531" y="2686049"/>
              <a:ext cx="103505" cy="156210"/>
            </a:xfrm>
            <a:custGeom>
              <a:avLst/>
              <a:gdLst/>
              <a:ahLst/>
              <a:cxnLst/>
              <a:rect l="l" t="t" r="r" b="b"/>
              <a:pathLst>
                <a:path w="103504" h="156210">
                  <a:moveTo>
                    <a:pt x="103327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63500"/>
                  </a:lnTo>
                  <a:lnTo>
                    <a:pt x="0" y="91440"/>
                  </a:lnTo>
                  <a:lnTo>
                    <a:pt x="0" y="127000"/>
                  </a:lnTo>
                  <a:lnTo>
                    <a:pt x="0" y="156210"/>
                  </a:lnTo>
                  <a:lnTo>
                    <a:pt x="103327" y="156210"/>
                  </a:lnTo>
                  <a:lnTo>
                    <a:pt x="103327" y="127000"/>
                  </a:lnTo>
                  <a:lnTo>
                    <a:pt x="31762" y="127000"/>
                  </a:lnTo>
                  <a:lnTo>
                    <a:pt x="31762" y="91440"/>
                  </a:lnTo>
                  <a:lnTo>
                    <a:pt x="92811" y="91440"/>
                  </a:lnTo>
                  <a:lnTo>
                    <a:pt x="92811" y="63500"/>
                  </a:lnTo>
                  <a:lnTo>
                    <a:pt x="31762" y="63500"/>
                  </a:lnTo>
                  <a:lnTo>
                    <a:pt x="31762" y="30480"/>
                  </a:lnTo>
                  <a:lnTo>
                    <a:pt x="103327" y="30480"/>
                  </a:lnTo>
                  <a:lnTo>
                    <a:pt x="103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5346" y="2684073"/>
              <a:ext cx="428985" cy="16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85578" y="2686316"/>
              <a:ext cx="113391" cy="1565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21879" y="1860939"/>
              <a:ext cx="1405890" cy="1283970"/>
            </a:xfrm>
            <a:custGeom>
              <a:avLst/>
              <a:gdLst/>
              <a:ahLst/>
              <a:cxnLst/>
              <a:rect l="l" t="t" r="r" b="b"/>
              <a:pathLst>
                <a:path w="1405890" h="1283970">
                  <a:moveTo>
                    <a:pt x="738067" y="0"/>
                  </a:moveTo>
                  <a:lnTo>
                    <a:pt x="674782" y="0"/>
                  </a:lnTo>
                  <a:lnTo>
                    <a:pt x="668509" y="57519"/>
                  </a:lnTo>
                  <a:lnTo>
                    <a:pt x="653040" y="97619"/>
                  </a:lnTo>
                  <a:lnTo>
                    <a:pt x="628231" y="123524"/>
                  </a:lnTo>
                  <a:lnTo>
                    <a:pt x="593934" y="138460"/>
                  </a:lnTo>
                  <a:lnTo>
                    <a:pt x="550004" y="145652"/>
                  </a:lnTo>
                  <a:lnTo>
                    <a:pt x="514177" y="147775"/>
                  </a:lnTo>
                  <a:lnTo>
                    <a:pt x="512445" y="157353"/>
                  </a:lnTo>
                  <a:lnTo>
                    <a:pt x="511188" y="167085"/>
                  </a:lnTo>
                  <a:lnTo>
                    <a:pt x="510423" y="176962"/>
                  </a:lnTo>
                  <a:lnTo>
                    <a:pt x="510164" y="186973"/>
                  </a:lnTo>
                  <a:lnTo>
                    <a:pt x="510363" y="194979"/>
                  </a:lnTo>
                  <a:lnTo>
                    <a:pt x="510927" y="202889"/>
                  </a:lnTo>
                  <a:lnTo>
                    <a:pt x="511808" y="210711"/>
                  </a:lnTo>
                  <a:lnTo>
                    <a:pt x="512960" y="218455"/>
                  </a:lnTo>
                  <a:lnTo>
                    <a:pt x="523489" y="217752"/>
                  </a:lnTo>
                  <a:lnTo>
                    <a:pt x="558030" y="216778"/>
                  </a:lnTo>
                  <a:lnTo>
                    <a:pt x="585536" y="223081"/>
                  </a:lnTo>
                  <a:lnTo>
                    <a:pt x="603719" y="243426"/>
                  </a:lnTo>
                  <a:lnTo>
                    <a:pt x="610289" y="284575"/>
                  </a:lnTo>
                  <a:lnTo>
                    <a:pt x="610416" y="997741"/>
                  </a:lnTo>
                  <a:lnTo>
                    <a:pt x="552536" y="998788"/>
                  </a:lnTo>
                  <a:lnTo>
                    <a:pt x="498842" y="994987"/>
                  </a:lnTo>
                  <a:lnTo>
                    <a:pt x="449325" y="986148"/>
                  </a:lnTo>
                  <a:lnTo>
                    <a:pt x="403975" y="972082"/>
                  </a:lnTo>
                  <a:lnTo>
                    <a:pt x="362782" y="952597"/>
                  </a:lnTo>
                  <a:lnTo>
                    <a:pt x="325738" y="927504"/>
                  </a:lnTo>
                  <a:lnTo>
                    <a:pt x="292833" y="896613"/>
                  </a:lnTo>
                  <a:lnTo>
                    <a:pt x="264057" y="859733"/>
                  </a:lnTo>
                  <a:lnTo>
                    <a:pt x="239402" y="816674"/>
                  </a:lnTo>
                  <a:lnTo>
                    <a:pt x="218858" y="767246"/>
                  </a:lnTo>
                  <a:lnTo>
                    <a:pt x="204458" y="718552"/>
                  </a:lnTo>
                  <a:lnTo>
                    <a:pt x="195147" y="669403"/>
                  </a:lnTo>
                  <a:lnTo>
                    <a:pt x="190771" y="619905"/>
                  </a:lnTo>
                  <a:lnTo>
                    <a:pt x="191175" y="570166"/>
                  </a:lnTo>
                  <a:lnTo>
                    <a:pt x="196202" y="520292"/>
                  </a:lnTo>
                  <a:lnTo>
                    <a:pt x="205698" y="470388"/>
                  </a:lnTo>
                  <a:lnTo>
                    <a:pt x="219894" y="423592"/>
                  </a:lnTo>
                  <a:lnTo>
                    <a:pt x="239421" y="381076"/>
                  </a:lnTo>
                  <a:lnTo>
                    <a:pt x="264019" y="343030"/>
                  </a:lnTo>
                  <a:lnTo>
                    <a:pt x="293431" y="309643"/>
                  </a:lnTo>
                  <a:lnTo>
                    <a:pt x="327397" y="281104"/>
                  </a:lnTo>
                  <a:lnTo>
                    <a:pt x="365657" y="257601"/>
                  </a:lnTo>
                  <a:lnTo>
                    <a:pt x="407954" y="239324"/>
                  </a:lnTo>
                  <a:lnTo>
                    <a:pt x="454029" y="226461"/>
                  </a:lnTo>
                  <a:lnTo>
                    <a:pt x="452644" y="216744"/>
                  </a:lnTo>
                  <a:lnTo>
                    <a:pt x="451573" y="206932"/>
                  </a:lnTo>
                  <a:lnTo>
                    <a:pt x="450883" y="197012"/>
                  </a:lnTo>
                  <a:lnTo>
                    <a:pt x="450638" y="186973"/>
                  </a:lnTo>
                  <a:lnTo>
                    <a:pt x="450833" y="178155"/>
                  </a:lnTo>
                  <a:lnTo>
                    <a:pt x="451381" y="169431"/>
                  </a:lnTo>
                  <a:lnTo>
                    <a:pt x="453308" y="152218"/>
                  </a:lnTo>
                  <a:lnTo>
                    <a:pt x="421213" y="155389"/>
                  </a:lnTo>
                  <a:lnTo>
                    <a:pt x="343086" y="168941"/>
                  </a:lnTo>
                  <a:lnTo>
                    <a:pt x="298569" y="181851"/>
                  </a:lnTo>
                  <a:lnTo>
                    <a:pt x="255913" y="198585"/>
                  </a:lnTo>
                  <a:lnTo>
                    <a:pt x="215278" y="219290"/>
                  </a:lnTo>
                  <a:lnTo>
                    <a:pt x="176827" y="244112"/>
                  </a:lnTo>
                  <a:lnTo>
                    <a:pt x="140721" y="273199"/>
                  </a:lnTo>
                  <a:lnTo>
                    <a:pt x="107123" y="306696"/>
                  </a:lnTo>
                  <a:lnTo>
                    <a:pt x="78961" y="341736"/>
                  </a:lnTo>
                  <a:lnTo>
                    <a:pt x="55117" y="379418"/>
                  </a:lnTo>
                  <a:lnTo>
                    <a:pt x="35573" y="419328"/>
                  </a:lnTo>
                  <a:lnTo>
                    <a:pt x="20309" y="461053"/>
                  </a:lnTo>
                  <a:lnTo>
                    <a:pt x="9305" y="504181"/>
                  </a:lnTo>
                  <a:lnTo>
                    <a:pt x="2542" y="548299"/>
                  </a:lnTo>
                  <a:lnTo>
                    <a:pt x="0" y="592994"/>
                  </a:lnTo>
                  <a:lnTo>
                    <a:pt x="1658" y="637853"/>
                  </a:lnTo>
                  <a:lnTo>
                    <a:pt x="7498" y="682462"/>
                  </a:lnTo>
                  <a:lnTo>
                    <a:pt x="17500" y="726410"/>
                  </a:lnTo>
                  <a:lnTo>
                    <a:pt x="31643" y="769284"/>
                  </a:lnTo>
                  <a:lnTo>
                    <a:pt x="49909" y="810669"/>
                  </a:lnTo>
                  <a:lnTo>
                    <a:pt x="72278" y="850154"/>
                  </a:lnTo>
                  <a:lnTo>
                    <a:pt x="98729" y="887326"/>
                  </a:lnTo>
                  <a:lnTo>
                    <a:pt x="129244" y="921772"/>
                  </a:lnTo>
                  <a:lnTo>
                    <a:pt x="169712" y="957900"/>
                  </a:lnTo>
                  <a:lnTo>
                    <a:pt x="213133" y="987823"/>
                  </a:lnTo>
                  <a:lnTo>
                    <a:pt x="259245" y="1012011"/>
                  </a:lnTo>
                  <a:lnTo>
                    <a:pt x="307786" y="1030934"/>
                  </a:lnTo>
                  <a:lnTo>
                    <a:pt x="358495" y="1045061"/>
                  </a:lnTo>
                  <a:lnTo>
                    <a:pt x="411111" y="1054860"/>
                  </a:lnTo>
                  <a:lnTo>
                    <a:pt x="455548" y="1060180"/>
                  </a:lnTo>
                  <a:lnTo>
                    <a:pt x="500223" y="1063878"/>
                  </a:lnTo>
                  <a:lnTo>
                    <a:pt x="594382" y="1070532"/>
                  </a:lnTo>
                  <a:lnTo>
                    <a:pt x="599769" y="1069792"/>
                  </a:lnTo>
                  <a:lnTo>
                    <a:pt x="603918" y="1071030"/>
                  </a:lnTo>
                  <a:lnTo>
                    <a:pt x="610416" y="1071030"/>
                  </a:lnTo>
                  <a:lnTo>
                    <a:pt x="610513" y="1081413"/>
                  </a:lnTo>
                  <a:lnTo>
                    <a:pt x="610416" y="1158384"/>
                  </a:lnTo>
                  <a:lnTo>
                    <a:pt x="512394" y="1158384"/>
                  </a:lnTo>
                  <a:lnTo>
                    <a:pt x="566397" y="1266370"/>
                  </a:lnTo>
                  <a:lnTo>
                    <a:pt x="578231" y="1259967"/>
                  </a:lnTo>
                  <a:lnTo>
                    <a:pt x="606865" y="1251015"/>
                  </a:lnTo>
                  <a:lnTo>
                    <a:pt x="649497" y="1249793"/>
                  </a:lnTo>
                  <a:lnTo>
                    <a:pt x="703322" y="1266583"/>
                  </a:lnTo>
                  <a:lnTo>
                    <a:pt x="754124" y="1283366"/>
                  </a:lnTo>
                  <a:lnTo>
                    <a:pt x="794633" y="1283772"/>
                  </a:lnTo>
                  <a:lnTo>
                    <a:pt x="823265" y="1275954"/>
                  </a:lnTo>
                  <a:lnTo>
                    <a:pt x="838435" y="1268064"/>
                  </a:lnTo>
                  <a:lnTo>
                    <a:pt x="893285" y="1158384"/>
                  </a:lnTo>
                  <a:lnTo>
                    <a:pt x="796083" y="1158384"/>
                  </a:lnTo>
                  <a:lnTo>
                    <a:pt x="796083" y="1071030"/>
                  </a:lnTo>
                  <a:lnTo>
                    <a:pt x="816178" y="1070611"/>
                  </a:lnTo>
                  <a:lnTo>
                    <a:pt x="873166" y="1065860"/>
                  </a:lnTo>
                  <a:lnTo>
                    <a:pt x="923671" y="1062052"/>
                  </a:lnTo>
                  <a:lnTo>
                    <a:pt x="973991" y="1057204"/>
                  </a:lnTo>
                  <a:lnTo>
                    <a:pt x="1023879" y="1049950"/>
                  </a:lnTo>
                  <a:lnTo>
                    <a:pt x="1079213" y="1037214"/>
                  </a:lnTo>
                  <a:lnTo>
                    <a:pt x="1129880" y="1019991"/>
                  </a:lnTo>
                  <a:lnTo>
                    <a:pt x="1175966" y="998650"/>
                  </a:lnTo>
                  <a:lnTo>
                    <a:pt x="1217560" y="973559"/>
                  </a:lnTo>
                  <a:lnTo>
                    <a:pt x="1254748" y="945086"/>
                  </a:lnTo>
                  <a:lnTo>
                    <a:pt x="1287620" y="913600"/>
                  </a:lnTo>
                  <a:lnTo>
                    <a:pt x="1316262" y="879469"/>
                  </a:lnTo>
                  <a:lnTo>
                    <a:pt x="1340763" y="843062"/>
                  </a:lnTo>
                  <a:lnTo>
                    <a:pt x="1361209" y="804746"/>
                  </a:lnTo>
                  <a:lnTo>
                    <a:pt x="1377688" y="764890"/>
                  </a:lnTo>
                  <a:lnTo>
                    <a:pt x="1390289" y="723863"/>
                  </a:lnTo>
                  <a:lnTo>
                    <a:pt x="1399098" y="682032"/>
                  </a:lnTo>
                  <a:lnTo>
                    <a:pt x="1404204" y="639767"/>
                  </a:lnTo>
                  <a:lnTo>
                    <a:pt x="1405694" y="597436"/>
                  </a:lnTo>
                  <a:lnTo>
                    <a:pt x="1403655" y="555406"/>
                  </a:lnTo>
                  <a:lnTo>
                    <a:pt x="1398176" y="514046"/>
                  </a:lnTo>
                  <a:lnTo>
                    <a:pt x="1386518" y="463354"/>
                  </a:lnTo>
                  <a:lnTo>
                    <a:pt x="1370174" y="416796"/>
                  </a:lnTo>
                  <a:lnTo>
                    <a:pt x="1349317" y="374242"/>
                  </a:lnTo>
                  <a:lnTo>
                    <a:pt x="1324119" y="335564"/>
                  </a:lnTo>
                  <a:lnTo>
                    <a:pt x="1294753" y="300631"/>
                  </a:lnTo>
                  <a:lnTo>
                    <a:pt x="1261391" y="269314"/>
                  </a:lnTo>
                  <a:lnTo>
                    <a:pt x="1224206" y="241484"/>
                  </a:lnTo>
                  <a:lnTo>
                    <a:pt x="1183371" y="217011"/>
                  </a:lnTo>
                  <a:lnTo>
                    <a:pt x="1139059" y="195767"/>
                  </a:lnTo>
                  <a:lnTo>
                    <a:pt x="1091441" y="177622"/>
                  </a:lnTo>
                  <a:lnTo>
                    <a:pt x="1022743" y="159862"/>
                  </a:lnTo>
                  <a:lnTo>
                    <a:pt x="952782" y="150328"/>
                  </a:lnTo>
                  <a:lnTo>
                    <a:pt x="953979" y="159362"/>
                  </a:lnTo>
                  <a:lnTo>
                    <a:pt x="954912" y="168471"/>
                  </a:lnTo>
                  <a:lnTo>
                    <a:pt x="955518" y="177670"/>
                  </a:lnTo>
                  <a:lnTo>
                    <a:pt x="955734" y="186973"/>
                  </a:lnTo>
                  <a:lnTo>
                    <a:pt x="955485" y="197160"/>
                  </a:lnTo>
                  <a:lnTo>
                    <a:pt x="954780" y="207229"/>
                  </a:lnTo>
                  <a:lnTo>
                    <a:pt x="953683" y="217188"/>
                  </a:lnTo>
                  <a:lnTo>
                    <a:pt x="952256" y="227046"/>
                  </a:lnTo>
                  <a:lnTo>
                    <a:pt x="998005" y="239926"/>
                  </a:lnTo>
                  <a:lnTo>
                    <a:pt x="1040327" y="257894"/>
                  </a:lnTo>
                  <a:lnTo>
                    <a:pt x="1078883" y="281191"/>
                  </a:lnTo>
                  <a:lnTo>
                    <a:pt x="1113335" y="310059"/>
                  </a:lnTo>
                  <a:lnTo>
                    <a:pt x="1143346" y="344739"/>
                  </a:lnTo>
                  <a:lnTo>
                    <a:pt x="1168577" y="385471"/>
                  </a:lnTo>
                  <a:lnTo>
                    <a:pt x="1188689" y="432497"/>
                  </a:lnTo>
                  <a:lnTo>
                    <a:pt x="1203345" y="486058"/>
                  </a:lnTo>
                  <a:lnTo>
                    <a:pt x="1212206" y="546394"/>
                  </a:lnTo>
                  <a:lnTo>
                    <a:pt x="1214783" y="602701"/>
                  </a:lnTo>
                  <a:lnTo>
                    <a:pt x="1211872" y="658632"/>
                  </a:lnTo>
                  <a:lnTo>
                    <a:pt x="1203026" y="713985"/>
                  </a:lnTo>
                  <a:lnTo>
                    <a:pt x="1187796" y="768560"/>
                  </a:lnTo>
                  <a:lnTo>
                    <a:pt x="1167987" y="816840"/>
                  </a:lnTo>
                  <a:lnTo>
                    <a:pt x="1143635" y="859448"/>
                  </a:lnTo>
                  <a:lnTo>
                    <a:pt x="1114737" y="896369"/>
                  </a:lnTo>
                  <a:lnTo>
                    <a:pt x="1081291" y="927584"/>
                  </a:lnTo>
                  <a:lnTo>
                    <a:pt x="1043296" y="953078"/>
                  </a:lnTo>
                  <a:lnTo>
                    <a:pt x="1000749" y="972833"/>
                  </a:lnTo>
                  <a:lnTo>
                    <a:pt x="953649" y="986833"/>
                  </a:lnTo>
                  <a:lnTo>
                    <a:pt x="901994" y="995061"/>
                  </a:lnTo>
                  <a:lnTo>
                    <a:pt x="796083" y="1002270"/>
                  </a:lnTo>
                  <a:lnTo>
                    <a:pt x="796083" y="282957"/>
                  </a:lnTo>
                  <a:lnTo>
                    <a:pt x="802488" y="252774"/>
                  </a:lnTo>
                  <a:lnTo>
                    <a:pt x="818205" y="232246"/>
                  </a:lnTo>
                  <a:lnTo>
                    <a:pt x="840734" y="220308"/>
                  </a:lnTo>
                  <a:lnTo>
                    <a:pt x="867570" y="215893"/>
                  </a:lnTo>
                  <a:lnTo>
                    <a:pt x="893490" y="217909"/>
                  </a:lnTo>
                  <a:lnTo>
                    <a:pt x="894609" y="210299"/>
                  </a:lnTo>
                  <a:lnTo>
                    <a:pt x="895466" y="202613"/>
                  </a:lnTo>
                  <a:lnTo>
                    <a:pt x="896014" y="194841"/>
                  </a:lnTo>
                  <a:lnTo>
                    <a:pt x="896207" y="186973"/>
                  </a:lnTo>
                  <a:lnTo>
                    <a:pt x="895915" y="176532"/>
                  </a:lnTo>
                  <a:lnTo>
                    <a:pt x="895058" y="166242"/>
                  </a:lnTo>
                  <a:lnTo>
                    <a:pt x="893668" y="156108"/>
                  </a:lnTo>
                  <a:lnTo>
                    <a:pt x="891776" y="146140"/>
                  </a:lnTo>
                  <a:lnTo>
                    <a:pt x="840182" y="141730"/>
                  </a:lnTo>
                  <a:lnTo>
                    <a:pt x="800153" y="132607"/>
                  </a:lnTo>
                  <a:lnTo>
                    <a:pt x="770807" y="116322"/>
                  </a:lnTo>
                  <a:lnTo>
                    <a:pt x="751265" y="90424"/>
                  </a:lnTo>
                  <a:lnTo>
                    <a:pt x="740645" y="52467"/>
                  </a:lnTo>
                  <a:lnTo>
                    <a:pt x="738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0" y="2500604"/>
              <a:ext cx="1726564" cy="25400"/>
            </a:xfrm>
            <a:custGeom>
              <a:avLst/>
              <a:gdLst/>
              <a:ahLst/>
              <a:cxnLst/>
              <a:rect l="l" t="t" r="r" b="b"/>
              <a:pathLst>
                <a:path w="1726564" h="25400">
                  <a:moveTo>
                    <a:pt x="1726114" y="25400"/>
                  </a:moveTo>
                  <a:lnTo>
                    <a:pt x="0" y="25400"/>
                  </a:lnTo>
                  <a:lnTo>
                    <a:pt x="0" y="0"/>
                  </a:lnTo>
                  <a:lnTo>
                    <a:pt x="1726114" y="0"/>
                  </a:lnTo>
                  <a:lnTo>
                    <a:pt x="1726114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1856" y="3939776"/>
              <a:ext cx="3388994" cy="12851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4532741"/>
              <a:ext cx="2333625" cy="25400"/>
            </a:xfrm>
            <a:custGeom>
              <a:avLst/>
              <a:gdLst/>
              <a:ahLst/>
              <a:cxnLst/>
              <a:rect l="l" t="t" r="r" b="b"/>
              <a:pathLst>
                <a:path w="2333625" h="25400">
                  <a:moveTo>
                    <a:pt x="2333593" y="25399"/>
                  </a:moveTo>
                  <a:lnTo>
                    <a:pt x="0" y="25399"/>
                  </a:lnTo>
                  <a:lnTo>
                    <a:pt x="0" y="0"/>
                  </a:lnTo>
                  <a:lnTo>
                    <a:pt x="2333593" y="0"/>
                  </a:lnTo>
                  <a:lnTo>
                    <a:pt x="2333593" y="2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483324" y="4281921"/>
            <a:ext cx="23418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при</a:t>
            </a:r>
            <a:r>
              <a:rPr sz="2500" spc="-1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500" spc="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поддержке</a:t>
            </a:r>
            <a:endParaRPr sz="2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01582" y="388965"/>
            <a:ext cx="73793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FFFFFF"/>
                </a:solidFill>
              </a:rPr>
              <a:t>Национальный</a:t>
            </a:r>
            <a:r>
              <a:rPr sz="3000" spc="-25" dirty="0">
                <a:solidFill>
                  <a:srgbClr val="FFFFFF"/>
                </a:solidFill>
              </a:rPr>
              <a:t> </a:t>
            </a:r>
            <a:r>
              <a:rPr sz="3000" spc="60" dirty="0">
                <a:solidFill>
                  <a:srgbClr val="FFFFFF"/>
                </a:solidFill>
              </a:rPr>
              <a:t>проект</a:t>
            </a:r>
            <a:r>
              <a:rPr sz="3000" spc="-20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«Образование»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570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54345" y="4420034"/>
            <a:ext cx="4891405" cy="1046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700" spc="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</a:t>
            </a:r>
            <a:r>
              <a:rPr sz="17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данным</a:t>
            </a:r>
            <a:r>
              <a:rPr sz="17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опроса</a:t>
            </a:r>
            <a:r>
              <a:rPr sz="17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Министерства</a:t>
            </a:r>
            <a:r>
              <a:rPr sz="17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просвещения </a:t>
            </a:r>
            <a:r>
              <a:rPr sz="17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2019 </a:t>
            </a:r>
            <a:r>
              <a:rPr sz="17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года</a:t>
            </a:r>
            <a:r>
              <a:rPr sz="17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7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почти </a:t>
            </a:r>
            <a:r>
              <a:rPr sz="1700" spc="6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90% </a:t>
            </a:r>
            <a:r>
              <a:rPr sz="1700" spc="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школьников </a:t>
            </a:r>
            <a:r>
              <a:rPr sz="17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выпускных </a:t>
            </a:r>
            <a:r>
              <a:rPr sz="1700" spc="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классов </a:t>
            </a:r>
            <a:r>
              <a:rPr sz="17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 </a:t>
            </a:r>
            <a:r>
              <a:rPr sz="17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окончанию </a:t>
            </a:r>
            <a:r>
              <a:rPr sz="1700" spc="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школы </a:t>
            </a:r>
            <a:r>
              <a:rPr sz="17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не </a:t>
            </a:r>
            <a:r>
              <a:rPr sz="17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могут </a:t>
            </a:r>
            <a:r>
              <a:rPr sz="17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определиться</a:t>
            </a:r>
            <a:r>
              <a:rPr sz="17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</a:t>
            </a:r>
            <a:r>
              <a:rPr sz="1700" spc="-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будущей</a:t>
            </a:r>
            <a:r>
              <a:rPr sz="1700" spc="-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профессией</a:t>
            </a:r>
            <a:r>
              <a:rPr sz="17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7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6758" y="62508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3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90%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0799" y="422023"/>
            <a:ext cx="64535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Неопределенность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85" dirty="0">
                <a:solidFill>
                  <a:srgbClr val="FFFFFF"/>
                </a:solidFill>
              </a:rPr>
              <a:t>в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45" dirty="0">
                <a:solidFill>
                  <a:srgbClr val="FFFFFF"/>
                </a:solidFill>
              </a:rPr>
              <a:t>выборе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профессии</a:t>
            </a:r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46357" y="205085"/>
            <a:ext cx="520700" cy="520700"/>
            <a:chOff x="11446357" y="205085"/>
            <a:chExt cx="520700" cy="5207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8909" y="403964"/>
              <a:ext cx="333101" cy="1229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446357" y="205085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52" y="0"/>
                  </a:moveTo>
                  <a:lnTo>
                    <a:pt x="213554" y="4194"/>
                  </a:lnTo>
                  <a:lnTo>
                    <a:pt x="169507" y="16287"/>
                  </a:lnTo>
                  <a:lnTo>
                    <a:pt x="128947" y="35544"/>
                  </a:lnTo>
                  <a:lnTo>
                    <a:pt x="92610" y="61229"/>
                  </a:lnTo>
                  <a:lnTo>
                    <a:pt x="61231" y="92607"/>
                  </a:lnTo>
                  <a:lnTo>
                    <a:pt x="35545" y="128944"/>
                  </a:lnTo>
                  <a:lnTo>
                    <a:pt x="16288" y="169502"/>
                  </a:lnTo>
                  <a:lnTo>
                    <a:pt x="4194" y="213549"/>
                  </a:lnTo>
                  <a:lnTo>
                    <a:pt x="0" y="260347"/>
                  </a:lnTo>
                  <a:lnTo>
                    <a:pt x="4194" y="307145"/>
                  </a:lnTo>
                  <a:lnTo>
                    <a:pt x="16288" y="351192"/>
                  </a:lnTo>
                  <a:lnTo>
                    <a:pt x="35545" y="391752"/>
                  </a:lnTo>
                  <a:lnTo>
                    <a:pt x="61231" y="428089"/>
                  </a:lnTo>
                  <a:lnTo>
                    <a:pt x="92610" y="459468"/>
                  </a:lnTo>
                  <a:lnTo>
                    <a:pt x="128947" y="485154"/>
                  </a:lnTo>
                  <a:lnTo>
                    <a:pt x="169507" y="504411"/>
                  </a:lnTo>
                  <a:lnTo>
                    <a:pt x="213554" y="516505"/>
                  </a:lnTo>
                  <a:lnTo>
                    <a:pt x="260352" y="520700"/>
                  </a:lnTo>
                  <a:lnTo>
                    <a:pt x="307151" y="516505"/>
                  </a:lnTo>
                  <a:lnTo>
                    <a:pt x="318761" y="513317"/>
                  </a:lnTo>
                  <a:lnTo>
                    <a:pt x="260352" y="513317"/>
                  </a:lnTo>
                  <a:lnTo>
                    <a:pt x="226581" y="511072"/>
                  </a:lnTo>
                  <a:lnTo>
                    <a:pt x="194153" y="504531"/>
                  </a:lnTo>
                  <a:lnTo>
                    <a:pt x="163356" y="493985"/>
                  </a:lnTo>
                  <a:lnTo>
                    <a:pt x="134481" y="479723"/>
                  </a:lnTo>
                  <a:lnTo>
                    <a:pt x="136395" y="475924"/>
                  </a:lnTo>
                  <a:lnTo>
                    <a:pt x="128134" y="475924"/>
                  </a:lnTo>
                  <a:lnTo>
                    <a:pt x="116196" y="468106"/>
                  </a:lnTo>
                  <a:lnTo>
                    <a:pt x="104738" y="459645"/>
                  </a:lnTo>
                  <a:lnTo>
                    <a:pt x="93784" y="450567"/>
                  </a:lnTo>
                  <a:lnTo>
                    <a:pt x="83358" y="440899"/>
                  </a:lnTo>
                  <a:lnTo>
                    <a:pt x="83358" y="433363"/>
                  </a:lnTo>
                  <a:lnTo>
                    <a:pt x="75982" y="433363"/>
                  </a:lnTo>
                  <a:lnTo>
                    <a:pt x="47329" y="396628"/>
                  </a:lnTo>
                  <a:lnTo>
                    <a:pt x="25740" y="354947"/>
                  </a:lnTo>
                  <a:lnTo>
                    <a:pt x="12123" y="309220"/>
                  </a:lnTo>
                  <a:lnTo>
                    <a:pt x="7382" y="260347"/>
                  </a:lnTo>
                  <a:lnTo>
                    <a:pt x="12123" y="211474"/>
                  </a:lnTo>
                  <a:lnTo>
                    <a:pt x="25740" y="165747"/>
                  </a:lnTo>
                  <a:lnTo>
                    <a:pt x="47329" y="124066"/>
                  </a:lnTo>
                  <a:lnTo>
                    <a:pt x="75982" y="87331"/>
                  </a:lnTo>
                  <a:lnTo>
                    <a:pt x="83358" y="87331"/>
                  </a:lnTo>
                  <a:lnTo>
                    <a:pt x="83358" y="79795"/>
                  </a:lnTo>
                  <a:lnTo>
                    <a:pt x="120595" y="49595"/>
                  </a:lnTo>
                  <a:lnTo>
                    <a:pt x="163161" y="26799"/>
                  </a:lnTo>
                  <a:lnTo>
                    <a:pt x="210075" y="12396"/>
                  </a:lnTo>
                  <a:lnTo>
                    <a:pt x="260352" y="7376"/>
                  </a:lnTo>
                  <a:lnTo>
                    <a:pt x="318739" y="7376"/>
                  </a:lnTo>
                  <a:lnTo>
                    <a:pt x="307151" y="4194"/>
                  </a:lnTo>
                  <a:lnTo>
                    <a:pt x="260352" y="0"/>
                  </a:lnTo>
                  <a:close/>
                </a:path>
                <a:path w="520700" h="520700">
                  <a:moveTo>
                    <a:pt x="253371" y="269314"/>
                  </a:moveTo>
                  <a:lnTo>
                    <a:pt x="246524" y="269314"/>
                  </a:lnTo>
                  <a:lnTo>
                    <a:pt x="246524" y="321811"/>
                  </a:lnTo>
                  <a:lnTo>
                    <a:pt x="307577" y="321811"/>
                  </a:lnTo>
                  <a:lnTo>
                    <a:pt x="307577" y="508877"/>
                  </a:lnTo>
                  <a:lnTo>
                    <a:pt x="296009" y="510796"/>
                  </a:lnTo>
                  <a:lnTo>
                    <a:pt x="284274" y="512186"/>
                  </a:lnTo>
                  <a:lnTo>
                    <a:pt x="272385" y="513032"/>
                  </a:lnTo>
                  <a:lnTo>
                    <a:pt x="260352" y="513317"/>
                  </a:lnTo>
                  <a:lnTo>
                    <a:pt x="318761" y="513317"/>
                  </a:lnTo>
                  <a:lnTo>
                    <a:pt x="340436" y="507366"/>
                  </a:lnTo>
                  <a:lnTo>
                    <a:pt x="314953" y="507366"/>
                  </a:lnTo>
                  <a:lnTo>
                    <a:pt x="314947" y="315089"/>
                  </a:lnTo>
                  <a:lnTo>
                    <a:pt x="253371" y="315033"/>
                  </a:lnTo>
                  <a:lnTo>
                    <a:pt x="253371" y="269314"/>
                  </a:lnTo>
                  <a:close/>
                </a:path>
                <a:path w="520700" h="520700">
                  <a:moveTo>
                    <a:pt x="422310" y="298776"/>
                  </a:moveTo>
                  <a:lnTo>
                    <a:pt x="414934" y="298776"/>
                  </a:lnTo>
                  <a:lnTo>
                    <a:pt x="414934" y="460449"/>
                  </a:lnTo>
                  <a:lnTo>
                    <a:pt x="392281" y="476102"/>
                  </a:lnTo>
                  <a:lnTo>
                    <a:pt x="367945" y="489262"/>
                  </a:lnTo>
                  <a:lnTo>
                    <a:pt x="342108" y="499745"/>
                  </a:lnTo>
                  <a:lnTo>
                    <a:pt x="314953" y="507366"/>
                  </a:lnTo>
                  <a:lnTo>
                    <a:pt x="340436" y="507366"/>
                  </a:lnTo>
                  <a:lnTo>
                    <a:pt x="351197" y="504411"/>
                  </a:lnTo>
                  <a:lnTo>
                    <a:pt x="391757" y="485154"/>
                  </a:lnTo>
                  <a:lnTo>
                    <a:pt x="428094" y="459468"/>
                  </a:lnTo>
                  <a:lnTo>
                    <a:pt x="433045" y="454517"/>
                  </a:lnTo>
                  <a:lnTo>
                    <a:pt x="422310" y="454517"/>
                  </a:lnTo>
                  <a:lnTo>
                    <a:pt x="422310" y="313597"/>
                  </a:lnTo>
                  <a:lnTo>
                    <a:pt x="445296" y="313597"/>
                  </a:lnTo>
                  <a:lnTo>
                    <a:pt x="445296" y="307052"/>
                  </a:lnTo>
                  <a:lnTo>
                    <a:pt x="422310" y="307052"/>
                  </a:lnTo>
                  <a:lnTo>
                    <a:pt x="422310" y="298776"/>
                  </a:lnTo>
                  <a:close/>
                </a:path>
                <a:path w="520700" h="520700">
                  <a:moveTo>
                    <a:pt x="206103" y="269314"/>
                  </a:moveTo>
                  <a:lnTo>
                    <a:pt x="198554" y="269314"/>
                  </a:lnTo>
                  <a:lnTo>
                    <a:pt x="215329" y="302872"/>
                  </a:lnTo>
                  <a:lnTo>
                    <a:pt x="128134" y="475924"/>
                  </a:lnTo>
                  <a:lnTo>
                    <a:pt x="136395" y="475924"/>
                  </a:lnTo>
                  <a:lnTo>
                    <a:pt x="222977" y="304087"/>
                  </a:lnTo>
                  <a:lnTo>
                    <a:pt x="227036" y="296025"/>
                  </a:lnTo>
                  <a:lnTo>
                    <a:pt x="219492" y="296025"/>
                  </a:lnTo>
                  <a:lnTo>
                    <a:pt x="206103" y="269314"/>
                  </a:lnTo>
                  <a:close/>
                </a:path>
                <a:path w="520700" h="520700">
                  <a:moveTo>
                    <a:pt x="386001" y="32811"/>
                  </a:moveTo>
                  <a:lnTo>
                    <a:pt x="370829" y="32811"/>
                  </a:lnTo>
                  <a:lnTo>
                    <a:pt x="410648" y="56995"/>
                  </a:lnTo>
                  <a:lnTo>
                    <a:pt x="445229" y="87863"/>
                  </a:lnTo>
                  <a:lnTo>
                    <a:pt x="473681" y="124524"/>
                  </a:lnTo>
                  <a:lnTo>
                    <a:pt x="495109" y="166086"/>
                  </a:lnTo>
                  <a:lnTo>
                    <a:pt x="508566" y="211474"/>
                  </a:lnTo>
                  <a:lnTo>
                    <a:pt x="513323" y="260347"/>
                  </a:lnTo>
                  <a:lnTo>
                    <a:pt x="509194" y="306006"/>
                  </a:lnTo>
                  <a:lnTo>
                    <a:pt x="497296" y="348984"/>
                  </a:lnTo>
                  <a:lnTo>
                    <a:pt x="478360" y="388549"/>
                  </a:lnTo>
                  <a:lnTo>
                    <a:pt x="453121" y="423971"/>
                  </a:lnTo>
                  <a:lnTo>
                    <a:pt x="422310" y="454517"/>
                  </a:lnTo>
                  <a:lnTo>
                    <a:pt x="433045" y="454517"/>
                  </a:lnTo>
                  <a:lnTo>
                    <a:pt x="485160" y="391752"/>
                  </a:lnTo>
                  <a:lnTo>
                    <a:pt x="504417" y="351192"/>
                  </a:lnTo>
                  <a:lnTo>
                    <a:pt x="516511" y="307145"/>
                  </a:lnTo>
                  <a:lnTo>
                    <a:pt x="520706" y="260347"/>
                  </a:lnTo>
                  <a:lnTo>
                    <a:pt x="516511" y="213549"/>
                  </a:lnTo>
                  <a:lnTo>
                    <a:pt x="504417" y="169502"/>
                  </a:lnTo>
                  <a:lnTo>
                    <a:pt x="485160" y="128944"/>
                  </a:lnTo>
                  <a:lnTo>
                    <a:pt x="459473" y="92607"/>
                  </a:lnTo>
                  <a:lnTo>
                    <a:pt x="428094" y="61229"/>
                  </a:lnTo>
                  <a:lnTo>
                    <a:pt x="391757" y="35544"/>
                  </a:lnTo>
                  <a:lnTo>
                    <a:pt x="386001" y="32811"/>
                  </a:lnTo>
                  <a:close/>
                </a:path>
                <a:path w="520700" h="520700">
                  <a:moveTo>
                    <a:pt x="83358" y="321811"/>
                  </a:moveTo>
                  <a:lnTo>
                    <a:pt x="75982" y="321811"/>
                  </a:lnTo>
                  <a:lnTo>
                    <a:pt x="75982" y="433363"/>
                  </a:lnTo>
                  <a:lnTo>
                    <a:pt x="83358" y="433363"/>
                  </a:lnTo>
                  <a:lnTo>
                    <a:pt x="83358" y="321811"/>
                  </a:lnTo>
                  <a:close/>
                </a:path>
                <a:path w="520700" h="520700">
                  <a:moveTo>
                    <a:pt x="106542" y="269314"/>
                  </a:moveTo>
                  <a:lnTo>
                    <a:pt x="75976" y="269314"/>
                  </a:lnTo>
                  <a:lnTo>
                    <a:pt x="75976" y="321811"/>
                  </a:lnTo>
                  <a:lnTo>
                    <a:pt x="103563" y="321811"/>
                  </a:lnTo>
                  <a:lnTo>
                    <a:pt x="110470" y="315274"/>
                  </a:lnTo>
                  <a:lnTo>
                    <a:pt x="110470" y="315102"/>
                  </a:lnTo>
                  <a:lnTo>
                    <a:pt x="82821" y="315102"/>
                  </a:lnTo>
                  <a:lnTo>
                    <a:pt x="82821" y="296649"/>
                  </a:lnTo>
                  <a:lnTo>
                    <a:pt x="110470" y="296649"/>
                  </a:lnTo>
                  <a:lnTo>
                    <a:pt x="110470" y="296500"/>
                  </a:lnTo>
                  <a:lnTo>
                    <a:pt x="103563" y="289932"/>
                  </a:lnTo>
                  <a:lnTo>
                    <a:pt x="82821" y="289932"/>
                  </a:lnTo>
                  <a:lnTo>
                    <a:pt x="82821" y="276025"/>
                  </a:lnTo>
                  <a:lnTo>
                    <a:pt x="106542" y="276025"/>
                  </a:lnTo>
                  <a:lnTo>
                    <a:pt x="106542" y="269314"/>
                  </a:lnTo>
                  <a:close/>
                </a:path>
                <a:path w="520700" h="520700">
                  <a:moveTo>
                    <a:pt x="110470" y="296649"/>
                  </a:moveTo>
                  <a:lnTo>
                    <a:pt x="99856" y="296649"/>
                  </a:lnTo>
                  <a:lnTo>
                    <a:pt x="103692" y="300194"/>
                  </a:lnTo>
                  <a:lnTo>
                    <a:pt x="103692" y="311494"/>
                  </a:lnTo>
                  <a:lnTo>
                    <a:pt x="99758" y="315102"/>
                  </a:lnTo>
                  <a:lnTo>
                    <a:pt x="110470" y="315102"/>
                  </a:lnTo>
                  <a:lnTo>
                    <a:pt x="110470" y="296649"/>
                  </a:lnTo>
                  <a:close/>
                </a:path>
                <a:path w="520700" h="520700">
                  <a:moveTo>
                    <a:pt x="281155" y="269314"/>
                  </a:moveTo>
                  <a:lnTo>
                    <a:pt x="274309" y="269314"/>
                  </a:lnTo>
                  <a:lnTo>
                    <a:pt x="274309" y="315033"/>
                  </a:lnTo>
                  <a:lnTo>
                    <a:pt x="281155" y="315033"/>
                  </a:lnTo>
                  <a:lnTo>
                    <a:pt x="281155" y="269314"/>
                  </a:lnTo>
                  <a:close/>
                </a:path>
                <a:path w="520700" h="520700">
                  <a:moveTo>
                    <a:pt x="309020" y="269314"/>
                  </a:moveTo>
                  <a:lnTo>
                    <a:pt x="302099" y="269314"/>
                  </a:lnTo>
                  <a:lnTo>
                    <a:pt x="302099" y="315033"/>
                  </a:lnTo>
                  <a:lnTo>
                    <a:pt x="309020" y="315033"/>
                  </a:lnTo>
                  <a:lnTo>
                    <a:pt x="309020" y="269314"/>
                  </a:lnTo>
                  <a:close/>
                </a:path>
                <a:path w="520700" h="520700">
                  <a:moveTo>
                    <a:pt x="240506" y="269314"/>
                  </a:moveTo>
                  <a:lnTo>
                    <a:pt x="232944" y="269314"/>
                  </a:lnTo>
                  <a:lnTo>
                    <a:pt x="219492" y="296025"/>
                  </a:lnTo>
                  <a:lnTo>
                    <a:pt x="227036" y="296025"/>
                  </a:lnTo>
                  <a:lnTo>
                    <a:pt x="240506" y="269314"/>
                  </a:lnTo>
                  <a:close/>
                </a:path>
                <a:path w="520700" h="520700">
                  <a:moveTo>
                    <a:pt x="106506" y="198881"/>
                  </a:moveTo>
                  <a:lnTo>
                    <a:pt x="75976" y="198881"/>
                  </a:lnTo>
                  <a:lnTo>
                    <a:pt x="75976" y="251317"/>
                  </a:lnTo>
                  <a:lnTo>
                    <a:pt x="103532" y="251317"/>
                  </a:lnTo>
                  <a:lnTo>
                    <a:pt x="110434" y="244787"/>
                  </a:lnTo>
                  <a:lnTo>
                    <a:pt x="110434" y="244614"/>
                  </a:lnTo>
                  <a:lnTo>
                    <a:pt x="82816" y="244614"/>
                  </a:lnTo>
                  <a:lnTo>
                    <a:pt x="82816" y="226179"/>
                  </a:lnTo>
                  <a:lnTo>
                    <a:pt x="110434" y="226179"/>
                  </a:lnTo>
                  <a:lnTo>
                    <a:pt x="110434" y="226032"/>
                  </a:lnTo>
                  <a:lnTo>
                    <a:pt x="103532" y="219469"/>
                  </a:lnTo>
                  <a:lnTo>
                    <a:pt x="82816" y="219469"/>
                  </a:lnTo>
                  <a:lnTo>
                    <a:pt x="82816" y="205579"/>
                  </a:lnTo>
                  <a:lnTo>
                    <a:pt x="106506" y="205579"/>
                  </a:lnTo>
                  <a:lnTo>
                    <a:pt x="106506" y="198881"/>
                  </a:lnTo>
                  <a:close/>
                </a:path>
                <a:path w="520700" h="520700">
                  <a:moveTo>
                    <a:pt x="132957" y="198881"/>
                  </a:moveTo>
                  <a:lnTo>
                    <a:pt x="126123" y="198881"/>
                  </a:lnTo>
                  <a:lnTo>
                    <a:pt x="126123" y="251317"/>
                  </a:lnTo>
                  <a:lnTo>
                    <a:pt x="132482" y="251317"/>
                  </a:lnTo>
                  <a:lnTo>
                    <a:pt x="141083" y="238083"/>
                  </a:lnTo>
                  <a:lnTo>
                    <a:pt x="132957" y="238083"/>
                  </a:lnTo>
                  <a:lnTo>
                    <a:pt x="132957" y="198881"/>
                  </a:lnTo>
                  <a:close/>
                </a:path>
                <a:path w="520700" h="520700">
                  <a:moveTo>
                    <a:pt x="164781" y="212247"/>
                  </a:moveTo>
                  <a:lnTo>
                    <a:pt x="157873" y="212247"/>
                  </a:lnTo>
                  <a:lnTo>
                    <a:pt x="157873" y="251317"/>
                  </a:lnTo>
                  <a:lnTo>
                    <a:pt x="164781" y="251317"/>
                  </a:lnTo>
                  <a:lnTo>
                    <a:pt x="164781" y="212247"/>
                  </a:lnTo>
                  <a:close/>
                </a:path>
                <a:path w="520700" h="520700">
                  <a:moveTo>
                    <a:pt x="325280" y="9171"/>
                  </a:moveTo>
                  <a:lnTo>
                    <a:pt x="290394" y="9171"/>
                  </a:lnTo>
                  <a:lnTo>
                    <a:pt x="309459" y="12180"/>
                  </a:lnTo>
                  <a:lnTo>
                    <a:pt x="328029" y="16584"/>
                  </a:lnTo>
                  <a:lnTo>
                    <a:pt x="346046" y="22330"/>
                  </a:lnTo>
                  <a:lnTo>
                    <a:pt x="363453" y="29363"/>
                  </a:lnTo>
                  <a:lnTo>
                    <a:pt x="363460" y="251317"/>
                  </a:lnTo>
                  <a:lnTo>
                    <a:pt x="391293" y="251317"/>
                  </a:lnTo>
                  <a:lnTo>
                    <a:pt x="397645" y="246044"/>
                  </a:lnTo>
                  <a:lnTo>
                    <a:pt x="397645" y="244614"/>
                  </a:lnTo>
                  <a:lnTo>
                    <a:pt x="370306" y="244614"/>
                  </a:lnTo>
                  <a:lnTo>
                    <a:pt x="370306" y="227967"/>
                  </a:lnTo>
                  <a:lnTo>
                    <a:pt x="396097" y="227967"/>
                  </a:lnTo>
                  <a:lnTo>
                    <a:pt x="395315" y="226524"/>
                  </a:lnTo>
                  <a:lnTo>
                    <a:pt x="390886" y="224008"/>
                  </a:lnTo>
                  <a:lnTo>
                    <a:pt x="393736" y="221486"/>
                  </a:lnTo>
                  <a:lnTo>
                    <a:pt x="370306" y="221400"/>
                  </a:lnTo>
                  <a:lnTo>
                    <a:pt x="370306" y="205512"/>
                  </a:lnTo>
                  <a:lnTo>
                    <a:pt x="395235" y="205512"/>
                  </a:lnTo>
                  <a:lnTo>
                    <a:pt x="395235" y="204143"/>
                  </a:lnTo>
                  <a:lnTo>
                    <a:pt x="389018" y="198881"/>
                  </a:lnTo>
                  <a:lnTo>
                    <a:pt x="370829" y="198881"/>
                  </a:lnTo>
                  <a:lnTo>
                    <a:pt x="370829" y="32811"/>
                  </a:lnTo>
                  <a:lnTo>
                    <a:pt x="386001" y="32811"/>
                  </a:lnTo>
                  <a:lnTo>
                    <a:pt x="351197" y="16287"/>
                  </a:lnTo>
                  <a:lnTo>
                    <a:pt x="325280" y="9171"/>
                  </a:lnTo>
                  <a:close/>
                </a:path>
                <a:path w="520700" h="520700">
                  <a:moveTo>
                    <a:pt x="110434" y="226179"/>
                  </a:moveTo>
                  <a:lnTo>
                    <a:pt x="99825" y="226179"/>
                  </a:lnTo>
                  <a:lnTo>
                    <a:pt x="103662" y="229720"/>
                  </a:lnTo>
                  <a:lnTo>
                    <a:pt x="103662" y="241006"/>
                  </a:lnTo>
                  <a:lnTo>
                    <a:pt x="99733" y="244614"/>
                  </a:lnTo>
                  <a:lnTo>
                    <a:pt x="110434" y="244614"/>
                  </a:lnTo>
                  <a:lnTo>
                    <a:pt x="110434" y="226179"/>
                  </a:lnTo>
                  <a:close/>
                </a:path>
                <a:path w="520700" h="520700">
                  <a:moveTo>
                    <a:pt x="396097" y="227967"/>
                  </a:moveTo>
                  <a:lnTo>
                    <a:pt x="390874" y="227967"/>
                  </a:lnTo>
                  <a:lnTo>
                    <a:pt x="390874" y="240259"/>
                  </a:lnTo>
                  <a:lnTo>
                    <a:pt x="389604" y="244614"/>
                  </a:lnTo>
                  <a:lnTo>
                    <a:pt x="397645" y="244614"/>
                  </a:lnTo>
                  <a:lnTo>
                    <a:pt x="397645" y="230823"/>
                  </a:lnTo>
                  <a:lnTo>
                    <a:pt x="396097" y="227967"/>
                  </a:lnTo>
                  <a:close/>
                </a:path>
                <a:path w="520700" h="520700">
                  <a:moveTo>
                    <a:pt x="318739" y="7376"/>
                  </a:moveTo>
                  <a:lnTo>
                    <a:pt x="267698" y="7376"/>
                  </a:lnTo>
                  <a:lnTo>
                    <a:pt x="274963" y="7710"/>
                  </a:lnTo>
                  <a:lnTo>
                    <a:pt x="282148" y="8326"/>
                  </a:lnTo>
                  <a:lnTo>
                    <a:pt x="132957" y="238083"/>
                  </a:lnTo>
                  <a:lnTo>
                    <a:pt x="141083" y="238083"/>
                  </a:lnTo>
                  <a:lnTo>
                    <a:pt x="157873" y="212247"/>
                  </a:lnTo>
                  <a:lnTo>
                    <a:pt x="164781" y="212247"/>
                  </a:lnTo>
                  <a:lnTo>
                    <a:pt x="164781" y="202651"/>
                  </a:lnTo>
                  <a:lnTo>
                    <a:pt x="290394" y="9171"/>
                  </a:lnTo>
                  <a:lnTo>
                    <a:pt x="325280" y="9171"/>
                  </a:lnTo>
                  <a:lnTo>
                    <a:pt x="318739" y="7376"/>
                  </a:lnTo>
                  <a:close/>
                </a:path>
                <a:path w="520700" h="520700">
                  <a:moveTo>
                    <a:pt x="395235" y="205512"/>
                  </a:moveTo>
                  <a:lnTo>
                    <a:pt x="387377" y="205512"/>
                  </a:lnTo>
                  <a:lnTo>
                    <a:pt x="388462" y="209971"/>
                  </a:lnTo>
                  <a:lnTo>
                    <a:pt x="388462" y="216786"/>
                  </a:lnTo>
                  <a:lnTo>
                    <a:pt x="387377" y="221400"/>
                  </a:lnTo>
                  <a:lnTo>
                    <a:pt x="393771" y="221400"/>
                  </a:lnTo>
                  <a:lnTo>
                    <a:pt x="395235" y="217803"/>
                  </a:lnTo>
                  <a:lnTo>
                    <a:pt x="395235" y="205512"/>
                  </a:lnTo>
                  <a:close/>
                </a:path>
                <a:path w="520700" h="520700">
                  <a:moveTo>
                    <a:pt x="83358" y="87331"/>
                  </a:moveTo>
                  <a:lnTo>
                    <a:pt x="75982" y="87331"/>
                  </a:lnTo>
                  <a:lnTo>
                    <a:pt x="75982" y="198881"/>
                  </a:lnTo>
                  <a:lnTo>
                    <a:pt x="83358" y="198881"/>
                  </a:lnTo>
                  <a:lnTo>
                    <a:pt x="83358" y="87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02799" y="6404473"/>
            <a:ext cx="84677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Ссылка</a:t>
            </a:r>
            <a:r>
              <a:rPr sz="1100" i="1" spc="1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источник: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Данные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опроса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114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Министерства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просвещения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рамках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8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программы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1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"Билет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7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будущее"</a:t>
            </a:r>
            <a:r>
              <a:rPr sz="1100" i="1" spc="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https://tass.ru/obschestvo/6454660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7547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635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0799" y="422023"/>
            <a:ext cx="64535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Неопределенность</a:t>
            </a:r>
            <a:r>
              <a:rPr sz="25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25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выборе</a:t>
            </a:r>
            <a:r>
              <a:rPr sz="25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профессии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36758" y="62508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4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93779" y="1173459"/>
            <a:ext cx="20593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56%</a:t>
            </a:r>
            <a:endParaRPr sz="80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3971" y="1531504"/>
            <a:ext cx="1860550" cy="6451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sz="14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девятиклассников </a:t>
            </a:r>
            <a:r>
              <a:rPr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хотят </a:t>
            </a:r>
            <a:r>
              <a:rPr sz="14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получать </a:t>
            </a:r>
            <a:r>
              <a:rPr sz="14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высшее</a:t>
            </a:r>
            <a:r>
              <a:rPr sz="1400" spc="-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образование</a:t>
            </a:r>
            <a:r>
              <a:rPr sz="1400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4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991" y="3216822"/>
            <a:ext cx="131953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42%</a:t>
            </a:r>
            <a:endParaRPr sz="5000">
              <a:latin typeface="Arial" panose="020B0604020202020204"/>
              <a:cs typeface="Arial" panose="020B0604020202020204"/>
            </a:endParaRPr>
          </a:p>
          <a:p>
            <a:pPr marL="12700" marR="21590">
              <a:lnSpc>
                <a:spcPts val="1400"/>
              </a:lnSpc>
              <a:spcBef>
                <a:spcPts val="1415"/>
              </a:spcBef>
            </a:pP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из</a:t>
            </a:r>
            <a:r>
              <a:rPr sz="12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них</a:t>
            </a:r>
            <a:r>
              <a:rPr sz="1200" spc="-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планируют </a:t>
            </a:r>
            <a:r>
              <a:rPr sz="12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окончить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бакалавриат </a:t>
            </a:r>
            <a:r>
              <a:rPr sz="12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или </a:t>
            </a:r>
            <a:r>
              <a:rPr sz="1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специалитет</a:t>
            </a:r>
            <a:r>
              <a:rPr sz="12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9895" y="3249316"/>
            <a:ext cx="1339215" cy="223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14%</a:t>
            </a:r>
            <a:endParaRPr sz="5000">
              <a:latin typeface="Arial" panose="020B0604020202020204"/>
              <a:cs typeface="Arial" panose="020B0604020202020204"/>
            </a:endParaRPr>
          </a:p>
          <a:p>
            <a:pPr marL="114935" marR="5080">
              <a:lnSpc>
                <a:spcPts val="1400"/>
              </a:lnSpc>
              <a:spcBef>
                <a:spcPts val="1625"/>
              </a:spcBef>
            </a:pP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хотят </a:t>
            </a:r>
            <a:r>
              <a:rPr sz="12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учиться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дальше</a:t>
            </a:r>
            <a:r>
              <a:rPr sz="12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: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 </a:t>
            </a:r>
            <a:r>
              <a:rPr sz="1200" spc="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магистратуре</a:t>
            </a:r>
            <a:r>
              <a:rPr sz="12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аспирантуре</a:t>
            </a:r>
            <a:r>
              <a:rPr sz="1200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или  </a:t>
            </a:r>
            <a:r>
              <a:rPr sz="12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получать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второе </a:t>
            </a:r>
            <a:r>
              <a:rPr sz="12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высшее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образование</a:t>
            </a:r>
            <a:r>
              <a:rPr sz="12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0520" y="3112862"/>
            <a:ext cx="1296670" cy="26733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18%</a:t>
            </a:r>
            <a:endParaRPr sz="5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12%</a:t>
            </a:r>
            <a:endParaRPr sz="5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50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15%</a:t>
            </a:r>
            <a:endParaRPr sz="5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6260" y="3313468"/>
            <a:ext cx="2388870" cy="7416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девятиклассников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ориентируются </a:t>
            </a:r>
            <a:r>
              <a:rPr sz="12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на </a:t>
            </a:r>
            <a:r>
              <a:rPr sz="12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среднее </a:t>
            </a:r>
            <a:r>
              <a:rPr sz="12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профессиональное</a:t>
            </a:r>
            <a:r>
              <a:rPr sz="1200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образование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1360"/>
              </a:lnSpc>
            </a:pPr>
            <a:r>
              <a:rPr sz="1200" spc="49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—</a:t>
            </a:r>
            <a:r>
              <a:rPr sz="12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</a:t>
            </a:r>
            <a:r>
              <a:rPr sz="1200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колледже</a:t>
            </a:r>
            <a:r>
              <a:rPr sz="12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/</a:t>
            </a:r>
            <a:r>
              <a:rPr sz="12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техникуме</a:t>
            </a:r>
            <a:r>
              <a:rPr sz="12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6260" y="4221600"/>
            <a:ext cx="2214880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после</a:t>
            </a:r>
            <a:r>
              <a:rPr sz="12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школы</a:t>
            </a:r>
            <a:r>
              <a:rPr sz="12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не</a:t>
            </a:r>
            <a:r>
              <a:rPr sz="12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хотят</a:t>
            </a:r>
            <a:r>
              <a:rPr sz="12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учиться </a:t>
            </a:r>
            <a:r>
              <a:rPr sz="1200" spc="-3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вообще </a:t>
            </a:r>
            <a:r>
              <a:rPr sz="1200" spc="-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(</a:t>
            </a:r>
            <a:r>
              <a:rPr sz="12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после </a:t>
            </a:r>
            <a:r>
              <a:rPr sz="1200" spc="2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9-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го </a:t>
            </a:r>
            <a:r>
              <a:rPr sz="1200" spc="-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или </a:t>
            </a:r>
            <a:r>
              <a:rPr sz="12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11-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го </a:t>
            </a:r>
            <a:r>
              <a:rPr sz="12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класса</a:t>
            </a:r>
            <a:r>
              <a:rPr sz="1200" spc="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).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76260" y="5109808"/>
            <a:ext cx="2310765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1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неопределившиеся</a:t>
            </a:r>
            <a:r>
              <a:rPr sz="1200" spc="1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,</a:t>
            </a:r>
            <a:r>
              <a:rPr sz="1200" spc="-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из</a:t>
            </a:r>
            <a:r>
              <a:rPr sz="1200" spc="-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которых </a:t>
            </a:r>
            <a:r>
              <a:rPr sz="1200" spc="-3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часть</a:t>
            </a:r>
            <a:r>
              <a:rPr sz="12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</a:t>
            </a:r>
            <a:r>
              <a:rPr sz="12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-</a:t>
            </a:r>
            <a:r>
              <a:rPr sz="1200" spc="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видимому</a:t>
            </a:r>
            <a:r>
              <a:rPr sz="1200" spc="15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все же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пойдет</a:t>
            </a:r>
            <a:r>
              <a:rPr sz="1200" spc="-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</a:t>
            </a:r>
            <a:r>
              <a:rPr sz="1200" spc="-3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вузы</a:t>
            </a:r>
            <a:r>
              <a:rPr sz="1200" spc="20" dirty="0">
                <a:solidFill>
                  <a:srgbClr val="FFFFFF"/>
                </a:solidFill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60542" y="2491982"/>
            <a:ext cx="1926589" cy="492125"/>
            <a:chOff x="2060542" y="2491982"/>
            <a:chExt cx="1926589" cy="492125"/>
          </a:xfrm>
        </p:grpSpPr>
        <p:sp>
          <p:nvSpPr>
            <p:cNvPr id="17" name="object 17"/>
            <p:cNvSpPr/>
            <p:nvPr/>
          </p:nvSpPr>
          <p:spPr>
            <a:xfrm>
              <a:off x="3029726" y="2491982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0"/>
                  </a:moveTo>
                  <a:lnTo>
                    <a:pt x="0" y="25022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72713" y="2746023"/>
              <a:ext cx="1914525" cy="0"/>
            </a:xfrm>
            <a:custGeom>
              <a:avLst/>
              <a:gdLst/>
              <a:ahLst/>
              <a:cxnLst/>
              <a:rect l="l" t="t" r="r" b="b"/>
              <a:pathLst>
                <a:path w="1914525">
                  <a:moveTo>
                    <a:pt x="0" y="0"/>
                  </a:moveTo>
                  <a:lnTo>
                    <a:pt x="1914023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73242" y="2733323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0"/>
                  </a:moveTo>
                  <a:lnTo>
                    <a:pt x="0" y="25022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70639" y="2733323"/>
              <a:ext cx="0" cy="250825"/>
            </a:xfrm>
            <a:custGeom>
              <a:avLst/>
              <a:gdLst/>
              <a:ahLst/>
              <a:cxnLst/>
              <a:rect l="l" t="t" r="r" b="b"/>
              <a:pathLst>
                <a:path h="250825">
                  <a:moveTo>
                    <a:pt x="0" y="0"/>
                  </a:moveTo>
                  <a:lnTo>
                    <a:pt x="0" y="250229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solidFill>
                  <a:srgbClr val="FFFFFF"/>
                </a:solidFill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446357" y="205085"/>
            <a:ext cx="520700" cy="520700"/>
            <a:chOff x="11446357" y="205085"/>
            <a:chExt cx="520700" cy="52070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8909" y="403964"/>
              <a:ext cx="333101" cy="1229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446357" y="205085"/>
              <a:ext cx="520700" cy="520700"/>
            </a:xfrm>
            <a:custGeom>
              <a:avLst/>
              <a:gdLst/>
              <a:ahLst/>
              <a:cxnLst/>
              <a:rect l="l" t="t" r="r" b="b"/>
              <a:pathLst>
                <a:path w="520700" h="520700">
                  <a:moveTo>
                    <a:pt x="260352" y="0"/>
                  </a:moveTo>
                  <a:lnTo>
                    <a:pt x="213554" y="4194"/>
                  </a:lnTo>
                  <a:lnTo>
                    <a:pt x="169507" y="16287"/>
                  </a:lnTo>
                  <a:lnTo>
                    <a:pt x="128947" y="35544"/>
                  </a:lnTo>
                  <a:lnTo>
                    <a:pt x="92610" y="61229"/>
                  </a:lnTo>
                  <a:lnTo>
                    <a:pt x="61231" y="92607"/>
                  </a:lnTo>
                  <a:lnTo>
                    <a:pt x="35545" y="128944"/>
                  </a:lnTo>
                  <a:lnTo>
                    <a:pt x="16288" y="169502"/>
                  </a:lnTo>
                  <a:lnTo>
                    <a:pt x="4194" y="213549"/>
                  </a:lnTo>
                  <a:lnTo>
                    <a:pt x="0" y="260347"/>
                  </a:lnTo>
                  <a:lnTo>
                    <a:pt x="4194" y="307145"/>
                  </a:lnTo>
                  <a:lnTo>
                    <a:pt x="16288" y="351192"/>
                  </a:lnTo>
                  <a:lnTo>
                    <a:pt x="35545" y="391752"/>
                  </a:lnTo>
                  <a:lnTo>
                    <a:pt x="61231" y="428089"/>
                  </a:lnTo>
                  <a:lnTo>
                    <a:pt x="92610" y="459468"/>
                  </a:lnTo>
                  <a:lnTo>
                    <a:pt x="128947" y="485154"/>
                  </a:lnTo>
                  <a:lnTo>
                    <a:pt x="169507" y="504411"/>
                  </a:lnTo>
                  <a:lnTo>
                    <a:pt x="213554" y="516505"/>
                  </a:lnTo>
                  <a:lnTo>
                    <a:pt x="260352" y="520700"/>
                  </a:lnTo>
                  <a:lnTo>
                    <a:pt x="307151" y="516505"/>
                  </a:lnTo>
                  <a:lnTo>
                    <a:pt x="318761" y="513317"/>
                  </a:lnTo>
                  <a:lnTo>
                    <a:pt x="260352" y="513317"/>
                  </a:lnTo>
                  <a:lnTo>
                    <a:pt x="226581" y="511072"/>
                  </a:lnTo>
                  <a:lnTo>
                    <a:pt x="194153" y="504531"/>
                  </a:lnTo>
                  <a:lnTo>
                    <a:pt x="163356" y="493985"/>
                  </a:lnTo>
                  <a:lnTo>
                    <a:pt x="134481" y="479723"/>
                  </a:lnTo>
                  <a:lnTo>
                    <a:pt x="136395" y="475924"/>
                  </a:lnTo>
                  <a:lnTo>
                    <a:pt x="128134" y="475924"/>
                  </a:lnTo>
                  <a:lnTo>
                    <a:pt x="116196" y="468106"/>
                  </a:lnTo>
                  <a:lnTo>
                    <a:pt x="104738" y="459645"/>
                  </a:lnTo>
                  <a:lnTo>
                    <a:pt x="93784" y="450567"/>
                  </a:lnTo>
                  <a:lnTo>
                    <a:pt x="83358" y="440899"/>
                  </a:lnTo>
                  <a:lnTo>
                    <a:pt x="83358" y="433363"/>
                  </a:lnTo>
                  <a:lnTo>
                    <a:pt x="75982" y="433363"/>
                  </a:lnTo>
                  <a:lnTo>
                    <a:pt x="47329" y="396628"/>
                  </a:lnTo>
                  <a:lnTo>
                    <a:pt x="25740" y="354947"/>
                  </a:lnTo>
                  <a:lnTo>
                    <a:pt x="12123" y="309220"/>
                  </a:lnTo>
                  <a:lnTo>
                    <a:pt x="7382" y="260347"/>
                  </a:lnTo>
                  <a:lnTo>
                    <a:pt x="12123" y="211474"/>
                  </a:lnTo>
                  <a:lnTo>
                    <a:pt x="25740" y="165747"/>
                  </a:lnTo>
                  <a:lnTo>
                    <a:pt x="47329" y="124066"/>
                  </a:lnTo>
                  <a:lnTo>
                    <a:pt x="75982" y="87331"/>
                  </a:lnTo>
                  <a:lnTo>
                    <a:pt x="83358" y="87331"/>
                  </a:lnTo>
                  <a:lnTo>
                    <a:pt x="83358" y="79795"/>
                  </a:lnTo>
                  <a:lnTo>
                    <a:pt x="120595" y="49595"/>
                  </a:lnTo>
                  <a:lnTo>
                    <a:pt x="163161" y="26799"/>
                  </a:lnTo>
                  <a:lnTo>
                    <a:pt x="210075" y="12396"/>
                  </a:lnTo>
                  <a:lnTo>
                    <a:pt x="260352" y="7376"/>
                  </a:lnTo>
                  <a:lnTo>
                    <a:pt x="318739" y="7376"/>
                  </a:lnTo>
                  <a:lnTo>
                    <a:pt x="307151" y="4194"/>
                  </a:lnTo>
                  <a:lnTo>
                    <a:pt x="260352" y="0"/>
                  </a:lnTo>
                  <a:close/>
                </a:path>
                <a:path w="520700" h="520700">
                  <a:moveTo>
                    <a:pt x="253371" y="269314"/>
                  </a:moveTo>
                  <a:lnTo>
                    <a:pt x="246524" y="269314"/>
                  </a:lnTo>
                  <a:lnTo>
                    <a:pt x="246524" y="321811"/>
                  </a:lnTo>
                  <a:lnTo>
                    <a:pt x="307577" y="321811"/>
                  </a:lnTo>
                  <a:lnTo>
                    <a:pt x="307577" y="508877"/>
                  </a:lnTo>
                  <a:lnTo>
                    <a:pt x="296009" y="510796"/>
                  </a:lnTo>
                  <a:lnTo>
                    <a:pt x="284274" y="512186"/>
                  </a:lnTo>
                  <a:lnTo>
                    <a:pt x="272385" y="513032"/>
                  </a:lnTo>
                  <a:lnTo>
                    <a:pt x="260352" y="513317"/>
                  </a:lnTo>
                  <a:lnTo>
                    <a:pt x="318761" y="513317"/>
                  </a:lnTo>
                  <a:lnTo>
                    <a:pt x="340436" y="507366"/>
                  </a:lnTo>
                  <a:lnTo>
                    <a:pt x="314953" y="507366"/>
                  </a:lnTo>
                  <a:lnTo>
                    <a:pt x="314947" y="315089"/>
                  </a:lnTo>
                  <a:lnTo>
                    <a:pt x="253371" y="315033"/>
                  </a:lnTo>
                  <a:lnTo>
                    <a:pt x="253371" y="269314"/>
                  </a:lnTo>
                  <a:close/>
                </a:path>
                <a:path w="520700" h="520700">
                  <a:moveTo>
                    <a:pt x="422310" y="298776"/>
                  </a:moveTo>
                  <a:lnTo>
                    <a:pt x="414934" y="298776"/>
                  </a:lnTo>
                  <a:lnTo>
                    <a:pt x="414934" y="460449"/>
                  </a:lnTo>
                  <a:lnTo>
                    <a:pt x="392281" y="476102"/>
                  </a:lnTo>
                  <a:lnTo>
                    <a:pt x="367945" y="489262"/>
                  </a:lnTo>
                  <a:lnTo>
                    <a:pt x="342108" y="499745"/>
                  </a:lnTo>
                  <a:lnTo>
                    <a:pt x="314953" y="507366"/>
                  </a:lnTo>
                  <a:lnTo>
                    <a:pt x="340436" y="507366"/>
                  </a:lnTo>
                  <a:lnTo>
                    <a:pt x="351197" y="504411"/>
                  </a:lnTo>
                  <a:lnTo>
                    <a:pt x="391757" y="485154"/>
                  </a:lnTo>
                  <a:lnTo>
                    <a:pt x="428094" y="459468"/>
                  </a:lnTo>
                  <a:lnTo>
                    <a:pt x="433045" y="454517"/>
                  </a:lnTo>
                  <a:lnTo>
                    <a:pt x="422310" y="454517"/>
                  </a:lnTo>
                  <a:lnTo>
                    <a:pt x="422310" y="313597"/>
                  </a:lnTo>
                  <a:lnTo>
                    <a:pt x="445296" y="313597"/>
                  </a:lnTo>
                  <a:lnTo>
                    <a:pt x="445296" y="307052"/>
                  </a:lnTo>
                  <a:lnTo>
                    <a:pt x="422310" y="307052"/>
                  </a:lnTo>
                  <a:lnTo>
                    <a:pt x="422310" y="298776"/>
                  </a:lnTo>
                  <a:close/>
                </a:path>
                <a:path w="520700" h="520700">
                  <a:moveTo>
                    <a:pt x="206103" y="269314"/>
                  </a:moveTo>
                  <a:lnTo>
                    <a:pt x="198554" y="269314"/>
                  </a:lnTo>
                  <a:lnTo>
                    <a:pt x="215329" y="302872"/>
                  </a:lnTo>
                  <a:lnTo>
                    <a:pt x="128134" y="475924"/>
                  </a:lnTo>
                  <a:lnTo>
                    <a:pt x="136395" y="475924"/>
                  </a:lnTo>
                  <a:lnTo>
                    <a:pt x="222977" y="304087"/>
                  </a:lnTo>
                  <a:lnTo>
                    <a:pt x="227036" y="296025"/>
                  </a:lnTo>
                  <a:lnTo>
                    <a:pt x="219492" y="296025"/>
                  </a:lnTo>
                  <a:lnTo>
                    <a:pt x="206103" y="269314"/>
                  </a:lnTo>
                  <a:close/>
                </a:path>
                <a:path w="520700" h="520700">
                  <a:moveTo>
                    <a:pt x="386001" y="32811"/>
                  </a:moveTo>
                  <a:lnTo>
                    <a:pt x="370829" y="32811"/>
                  </a:lnTo>
                  <a:lnTo>
                    <a:pt x="410648" y="56995"/>
                  </a:lnTo>
                  <a:lnTo>
                    <a:pt x="445229" y="87863"/>
                  </a:lnTo>
                  <a:lnTo>
                    <a:pt x="473681" y="124524"/>
                  </a:lnTo>
                  <a:lnTo>
                    <a:pt x="495109" y="166086"/>
                  </a:lnTo>
                  <a:lnTo>
                    <a:pt x="508566" y="211474"/>
                  </a:lnTo>
                  <a:lnTo>
                    <a:pt x="513323" y="260347"/>
                  </a:lnTo>
                  <a:lnTo>
                    <a:pt x="509194" y="306006"/>
                  </a:lnTo>
                  <a:lnTo>
                    <a:pt x="497296" y="348984"/>
                  </a:lnTo>
                  <a:lnTo>
                    <a:pt x="478360" y="388549"/>
                  </a:lnTo>
                  <a:lnTo>
                    <a:pt x="453121" y="423971"/>
                  </a:lnTo>
                  <a:lnTo>
                    <a:pt x="422310" y="454517"/>
                  </a:lnTo>
                  <a:lnTo>
                    <a:pt x="433045" y="454517"/>
                  </a:lnTo>
                  <a:lnTo>
                    <a:pt x="485160" y="391752"/>
                  </a:lnTo>
                  <a:lnTo>
                    <a:pt x="504417" y="351192"/>
                  </a:lnTo>
                  <a:lnTo>
                    <a:pt x="516511" y="307145"/>
                  </a:lnTo>
                  <a:lnTo>
                    <a:pt x="520706" y="260347"/>
                  </a:lnTo>
                  <a:lnTo>
                    <a:pt x="516511" y="213549"/>
                  </a:lnTo>
                  <a:lnTo>
                    <a:pt x="504417" y="169502"/>
                  </a:lnTo>
                  <a:lnTo>
                    <a:pt x="485160" y="128944"/>
                  </a:lnTo>
                  <a:lnTo>
                    <a:pt x="459473" y="92607"/>
                  </a:lnTo>
                  <a:lnTo>
                    <a:pt x="428094" y="61229"/>
                  </a:lnTo>
                  <a:lnTo>
                    <a:pt x="391757" y="35544"/>
                  </a:lnTo>
                  <a:lnTo>
                    <a:pt x="386001" y="32811"/>
                  </a:lnTo>
                  <a:close/>
                </a:path>
                <a:path w="520700" h="520700">
                  <a:moveTo>
                    <a:pt x="83358" y="321811"/>
                  </a:moveTo>
                  <a:lnTo>
                    <a:pt x="75982" y="321811"/>
                  </a:lnTo>
                  <a:lnTo>
                    <a:pt x="75982" y="433363"/>
                  </a:lnTo>
                  <a:lnTo>
                    <a:pt x="83358" y="433363"/>
                  </a:lnTo>
                  <a:lnTo>
                    <a:pt x="83358" y="321811"/>
                  </a:lnTo>
                  <a:close/>
                </a:path>
                <a:path w="520700" h="520700">
                  <a:moveTo>
                    <a:pt x="106542" y="269314"/>
                  </a:moveTo>
                  <a:lnTo>
                    <a:pt x="75976" y="269314"/>
                  </a:lnTo>
                  <a:lnTo>
                    <a:pt x="75976" y="321811"/>
                  </a:lnTo>
                  <a:lnTo>
                    <a:pt x="103563" y="321811"/>
                  </a:lnTo>
                  <a:lnTo>
                    <a:pt x="110470" y="315274"/>
                  </a:lnTo>
                  <a:lnTo>
                    <a:pt x="110470" y="315102"/>
                  </a:lnTo>
                  <a:lnTo>
                    <a:pt x="82821" y="315102"/>
                  </a:lnTo>
                  <a:lnTo>
                    <a:pt x="82821" y="296649"/>
                  </a:lnTo>
                  <a:lnTo>
                    <a:pt x="110470" y="296649"/>
                  </a:lnTo>
                  <a:lnTo>
                    <a:pt x="110470" y="296500"/>
                  </a:lnTo>
                  <a:lnTo>
                    <a:pt x="103563" y="289932"/>
                  </a:lnTo>
                  <a:lnTo>
                    <a:pt x="82821" y="289932"/>
                  </a:lnTo>
                  <a:lnTo>
                    <a:pt x="82821" y="276025"/>
                  </a:lnTo>
                  <a:lnTo>
                    <a:pt x="106542" y="276025"/>
                  </a:lnTo>
                  <a:lnTo>
                    <a:pt x="106542" y="269314"/>
                  </a:lnTo>
                  <a:close/>
                </a:path>
                <a:path w="520700" h="520700">
                  <a:moveTo>
                    <a:pt x="110470" y="296649"/>
                  </a:moveTo>
                  <a:lnTo>
                    <a:pt x="99856" y="296649"/>
                  </a:lnTo>
                  <a:lnTo>
                    <a:pt x="103692" y="300194"/>
                  </a:lnTo>
                  <a:lnTo>
                    <a:pt x="103692" y="311494"/>
                  </a:lnTo>
                  <a:lnTo>
                    <a:pt x="99758" y="315102"/>
                  </a:lnTo>
                  <a:lnTo>
                    <a:pt x="110470" y="315102"/>
                  </a:lnTo>
                  <a:lnTo>
                    <a:pt x="110470" y="296649"/>
                  </a:lnTo>
                  <a:close/>
                </a:path>
                <a:path w="520700" h="520700">
                  <a:moveTo>
                    <a:pt x="281155" y="269314"/>
                  </a:moveTo>
                  <a:lnTo>
                    <a:pt x="274309" y="269314"/>
                  </a:lnTo>
                  <a:lnTo>
                    <a:pt x="274309" y="315033"/>
                  </a:lnTo>
                  <a:lnTo>
                    <a:pt x="281155" y="315033"/>
                  </a:lnTo>
                  <a:lnTo>
                    <a:pt x="281155" y="269314"/>
                  </a:lnTo>
                  <a:close/>
                </a:path>
                <a:path w="520700" h="520700">
                  <a:moveTo>
                    <a:pt x="309020" y="269314"/>
                  </a:moveTo>
                  <a:lnTo>
                    <a:pt x="302099" y="269314"/>
                  </a:lnTo>
                  <a:lnTo>
                    <a:pt x="302099" y="315033"/>
                  </a:lnTo>
                  <a:lnTo>
                    <a:pt x="309020" y="315033"/>
                  </a:lnTo>
                  <a:lnTo>
                    <a:pt x="309020" y="269314"/>
                  </a:lnTo>
                  <a:close/>
                </a:path>
                <a:path w="520700" h="520700">
                  <a:moveTo>
                    <a:pt x="240506" y="269314"/>
                  </a:moveTo>
                  <a:lnTo>
                    <a:pt x="232944" y="269314"/>
                  </a:lnTo>
                  <a:lnTo>
                    <a:pt x="219492" y="296025"/>
                  </a:lnTo>
                  <a:lnTo>
                    <a:pt x="227036" y="296025"/>
                  </a:lnTo>
                  <a:lnTo>
                    <a:pt x="240506" y="269314"/>
                  </a:lnTo>
                  <a:close/>
                </a:path>
                <a:path w="520700" h="520700">
                  <a:moveTo>
                    <a:pt x="106506" y="198881"/>
                  </a:moveTo>
                  <a:lnTo>
                    <a:pt x="75976" y="198881"/>
                  </a:lnTo>
                  <a:lnTo>
                    <a:pt x="75976" y="251317"/>
                  </a:lnTo>
                  <a:lnTo>
                    <a:pt x="103532" y="251317"/>
                  </a:lnTo>
                  <a:lnTo>
                    <a:pt x="110434" y="244787"/>
                  </a:lnTo>
                  <a:lnTo>
                    <a:pt x="110434" y="244614"/>
                  </a:lnTo>
                  <a:lnTo>
                    <a:pt x="82816" y="244614"/>
                  </a:lnTo>
                  <a:lnTo>
                    <a:pt x="82816" y="226179"/>
                  </a:lnTo>
                  <a:lnTo>
                    <a:pt x="110434" y="226179"/>
                  </a:lnTo>
                  <a:lnTo>
                    <a:pt x="110434" y="226032"/>
                  </a:lnTo>
                  <a:lnTo>
                    <a:pt x="103532" y="219469"/>
                  </a:lnTo>
                  <a:lnTo>
                    <a:pt x="82816" y="219469"/>
                  </a:lnTo>
                  <a:lnTo>
                    <a:pt x="82816" y="205579"/>
                  </a:lnTo>
                  <a:lnTo>
                    <a:pt x="106506" y="205579"/>
                  </a:lnTo>
                  <a:lnTo>
                    <a:pt x="106506" y="198881"/>
                  </a:lnTo>
                  <a:close/>
                </a:path>
                <a:path w="520700" h="520700">
                  <a:moveTo>
                    <a:pt x="132957" y="198881"/>
                  </a:moveTo>
                  <a:lnTo>
                    <a:pt x="126123" y="198881"/>
                  </a:lnTo>
                  <a:lnTo>
                    <a:pt x="126123" y="251317"/>
                  </a:lnTo>
                  <a:lnTo>
                    <a:pt x="132482" y="251317"/>
                  </a:lnTo>
                  <a:lnTo>
                    <a:pt x="141083" y="238083"/>
                  </a:lnTo>
                  <a:lnTo>
                    <a:pt x="132957" y="238083"/>
                  </a:lnTo>
                  <a:lnTo>
                    <a:pt x="132957" y="198881"/>
                  </a:lnTo>
                  <a:close/>
                </a:path>
                <a:path w="520700" h="520700">
                  <a:moveTo>
                    <a:pt x="164781" y="212247"/>
                  </a:moveTo>
                  <a:lnTo>
                    <a:pt x="157873" y="212247"/>
                  </a:lnTo>
                  <a:lnTo>
                    <a:pt x="157873" y="251317"/>
                  </a:lnTo>
                  <a:lnTo>
                    <a:pt x="164781" y="251317"/>
                  </a:lnTo>
                  <a:lnTo>
                    <a:pt x="164781" y="212247"/>
                  </a:lnTo>
                  <a:close/>
                </a:path>
                <a:path w="520700" h="520700">
                  <a:moveTo>
                    <a:pt x="325280" y="9171"/>
                  </a:moveTo>
                  <a:lnTo>
                    <a:pt x="290394" y="9171"/>
                  </a:lnTo>
                  <a:lnTo>
                    <a:pt x="309459" y="12180"/>
                  </a:lnTo>
                  <a:lnTo>
                    <a:pt x="328029" y="16584"/>
                  </a:lnTo>
                  <a:lnTo>
                    <a:pt x="346046" y="22330"/>
                  </a:lnTo>
                  <a:lnTo>
                    <a:pt x="363453" y="29363"/>
                  </a:lnTo>
                  <a:lnTo>
                    <a:pt x="363460" y="251317"/>
                  </a:lnTo>
                  <a:lnTo>
                    <a:pt x="391293" y="251317"/>
                  </a:lnTo>
                  <a:lnTo>
                    <a:pt x="397645" y="246044"/>
                  </a:lnTo>
                  <a:lnTo>
                    <a:pt x="397645" y="244614"/>
                  </a:lnTo>
                  <a:lnTo>
                    <a:pt x="370306" y="244614"/>
                  </a:lnTo>
                  <a:lnTo>
                    <a:pt x="370306" y="227967"/>
                  </a:lnTo>
                  <a:lnTo>
                    <a:pt x="396097" y="227967"/>
                  </a:lnTo>
                  <a:lnTo>
                    <a:pt x="395315" y="226524"/>
                  </a:lnTo>
                  <a:lnTo>
                    <a:pt x="390886" y="224008"/>
                  </a:lnTo>
                  <a:lnTo>
                    <a:pt x="393736" y="221486"/>
                  </a:lnTo>
                  <a:lnTo>
                    <a:pt x="370306" y="221400"/>
                  </a:lnTo>
                  <a:lnTo>
                    <a:pt x="370306" y="205512"/>
                  </a:lnTo>
                  <a:lnTo>
                    <a:pt x="395235" y="205512"/>
                  </a:lnTo>
                  <a:lnTo>
                    <a:pt x="395235" y="204143"/>
                  </a:lnTo>
                  <a:lnTo>
                    <a:pt x="389018" y="198881"/>
                  </a:lnTo>
                  <a:lnTo>
                    <a:pt x="370829" y="198881"/>
                  </a:lnTo>
                  <a:lnTo>
                    <a:pt x="370829" y="32811"/>
                  </a:lnTo>
                  <a:lnTo>
                    <a:pt x="386001" y="32811"/>
                  </a:lnTo>
                  <a:lnTo>
                    <a:pt x="351197" y="16287"/>
                  </a:lnTo>
                  <a:lnTo>
                    <a:pt x="325280" y="9171"/>
                  </a:lnTo>
                  <a:close/>
                </a:path>
                <a:path w="520700" h="520700">
                  <a:moveTo>
                    <a:pt x="110434" y="226179"/>
                  </a:moveTo>
                  <a:lnTo>
                    <a:pt x="99825" y="226179"/>
                  </a:lnTo>
                  <a:lnTo>
                    <a:pt x="103662" y="229720"/>
                  </a:lnTo>
                  <a:lnTo>
                    <a:pt x="103662" y="241006"/>
                  </a:lnTo>
                  <a:lnTo>
                    <a:pt x="99733" y="244614"/>
                  </a:lnTo>
                  <a:lnTo>
                    <a:pt x="110434" y="244614"/>
                  </a:lnTo>
                  <a:lnTo>
                    <a:pt x="110434" y="226179"/>
                  </a:lnTo>
                  <a:close/>
                </a:path>
                <a:path w="520700" h="520700">
                  <a:moveTo>
                    <a:pt x="396097" y="227967"/>
                  </a:moveTo>
                  <a:lnTo>
                    <a:pt x="390874" y="227967"/>
                  </a:lnTo>
                  <a:lnTo>
                    <a:pt x="390874" y="240259"/>
                  </a:lnTo>
                  <a:lnTo>
                    <a:pt x="389604" y="244614"/>
                  </a:lnTo>
                  <a:lnTo>
                    <a:pt x="397645" y="244614"/>
                  </a:lnTo>
                  <a:lnTo>
                    <a:pt x="397645" y="230823"/>
                  </a:lnTo>
                  <a:lnTo>
                    <a:pt x="396097" y="227967"/>
                  </a:lnTo>
                  <a:close/>
                </a:path>
                <a:path w="520700" h="520700">
                  <a:moveTo>
                    <a:pt x="318739" y="7376"/>
                  </a:moveTo>
                  <a:lnTo>
                    <a:pt x="267698" y="7376"/>
                  </a:lnTo>
                  <a:lnTo>
                    <a:pt x="274963" y="7710"/>
                  </a:lnTo>
                  <a:lnTo>
                    <a:pt x="282148" y="8326"/>
                  </a:lnTo>
                  <a:lnTo>
                    <a:pt x="132957" y="238083"/>
                  </a:lnTo>
                  <a:lnTo>
                    <a:pt x="141083" y="238083"/>
                  </a:lnTo>
                  <a:lnTo>
                    <a:pt x="157873" y="212247"/>
                  </a:lnTo>
                  <a:lnTo>
                    <a:pt x="164781" y="212247"/>
                  </a:lnTo>
                  <a:lnTo>
                    <a:pt x="164781" y="202651"/>
                  </a:lnTo>
                  <a:lnTo>
                    <a:pt x="290394" y="9171"/>
                  </a:lnTo>
                  <a:lnTo>
                    <a:pt x="325280" y="9171"/>
                  </a:lnTo>
                  <a:lnTo>
                    <a:pt x="318739" y="7376"/>
                  </a:lnTo>
                  <a:close/>
                </a:path>
                <a:path w="520700" h="520700">
                  <a:moveTo>
                    <a:pt x="395235" y="205512"/>
                  </a:moveTo>
                  <a:lnTo>
                    <a:pt x="387377" y="205512"/>
                  </a:lnTo>
                  <a:lnTo>
                    <a:pt x="388462" y="209971"/>
                  </a:lnTo>
                  <a:lnTo>
                    <a:pt x="388462" y="216786"/>
                  </a:lnTo>
                  <a:lnTo>
                    <a:pt x="387377" y="221400"/>
                  </a:lnTo>
                  <a:lnTo>
                    <a:pt x="393771" y="221400"/>
                  </a:lnTo>
                  <a:lnTo>
                    <a:pt x="395235" y="217803"/>
                  </a:lnTo>
                  <a:lnTo>
                    <a:pt x="395235" y="205512"/>
                  </a:lnTo>
                  <a:close/>
                </a:path>
                <a:path w="520700" h="520700">
                  <a:moveTo>
                    <a:pt x="83358" y="87331"/>
                  </a:moveTo>
                  <a:lnTo>
                    <a:pt x="75982" y="87331"/>
                  </a:lnTo>
                  <a:lnTo>
                    <a:pt x="75982" y="198881"/>
                  </a:lnTo>
                  <a:lnTo>
                    <a:pt x="83358" y="198881"/>
                  </a:lnTo>
                  <a:lnTo>
                    <a:pt x="83358" y="873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02799" y="6404473"/>
            <a:ext cx="79476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Ссылка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на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источник: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Данные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1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лонгитюда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9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НИУ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ВШЭ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1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«Траектории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в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образовании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и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профессии»</a:t>
            </a:r>
            <a:r>
              <a:rPr sz="1100" i="1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https://iq.hse.ru/news/373584799.html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0938" y="525781"/>
            <a:ext cx="2579370" cy="2590800"/>
          </a:xfrm>
          <a:custGeom>
            <a:avLst/>
            <a:gdLst/>
            <a:ahLst/>
            <a:cxnLst/>
            <a:rect l="l" t="t" r="r" b="b"/>
            <a:pathLst>
              <a:path w="2579370" h="2590800">
                <a:moveTo>
                  <a:pt x="1289618" y="0"/>
                </a:moveTo>
                <a:lnTo>
                  <a:pt x="1241210" y="1104"/>
                </a:lnTo>
                <a:lnTo>
                  <a:pt x="1193257" y="3962"/>
                </a:lnTo>
                <a:lnTo>
                  <a:pt x="1145789" y="8543"/>
                </a:lnTo>
                <a:lnTo>
                  <a:pt x="1098838" y="14815"/>
                </a:lnTo>
                <a:lnTo>
                  <a:pt x="1052435" y="22747"/>
                </a:lnTo>
                <a:lnTo>
                  <a:pt x="1006610" y="32308"/>
                </a:lnTo>
                <a:lnTo>
                  <a:pt x="961394" y="43467"/>
                </a:lnTo>
                <a:lnTo>
                  <a:pt x="916819" y="56193"/>
                </a:lnTo>
                <a:lnTo>
                  <a:pt x="872916" y="70454"/>
                </a:lnTo>
                <a:lnTo>
                  <a:pt x="829715" y="86221"/>
                </a:lnTo>
                <a:lnTo>
                  <a:pt x="787248" y="103461"/>
                </a:lnTo>
                <a:lnTo>
                  <a:pt x="745544" y="122143"/>
                </a:lnTo>
                <a:lnTo>
                  <a:pt x="704637" y="142237"/>
                </a:lnTo>
                <a:lnTo>
                  <a:pt x="664556" y="163710"/>
                </a:lnTo>
                <a:lnTo>
                  <a:pt x="625332" y="186533"/>
                </a:lnTo>
                <a:lnTo>
                  <a:pt x="586996" y="210674"/>
                </a:lnTo>
                <a:lnTo>
                  <a:pt x="549579" y="236102"/>
                </a:lnTo>
                <a:lnTo>
                  <a:pt x="513113" y="262785"/>
                </a:lnTo>
                <a:lnTo>
                  <a:pt x="477628" y="290693"/>
                </a:lnTo>
                <a:lnTo>
                  <a:pt x="443156" y="319795"/>
                </a:lnTo>
                <a:lnTo>
                  <a:pt x="409726" y="350059"/>
                </a:lnTo>
                <a:lnTo>
                  <a:pt x="377371" y="381454"/>
                </a:lnTo>
                <a:lnTo>
                  <a:pt x="346121" y="413950"/>
                </a:lnTo>
                <a:lnTo>
                  <a:pt x="316006" y="447514"/>
                </a:lnTo>
                <a:lnTo>
                  <a:pt x="287059" y="482117"/>
                </a:lnTo>
                <a:lnTo>
                  <a:pt x="259310" y="517726"/>
                </a:lnTo>
                <a:lnTo>
                  <a:pt x="232790" y="554311"/>
                </a:lnTo>
                <a:lnTo>
                  <a:pt x="207530" y="591841"/>
                </a:lnTo>
                <a:lnTo>
                  <a:pt x="183561" y="630284"/>
                </a:lnTo>
                <a:lnTo>
                  <a:pt x="160914" y="669610"/>
                </a:lnTo>
                <a:lnTo>
                  <a:pt x="139619" y="709787"/>
                </a:lnTo>
                <a:lnTo>
                  <a:pt x="119709" y="750784"/>
                </a:lnTo>
                <a:lnTo>
                  <a:pt x="101213" y="792571"/>
                </a:lnTo>
                <a:lnTo>
                  <a:pt x="84163" y="835115"/>
                </a:lnTo>
                <a:lnTo>
                  <a:pt x="68590" y="878386"/>
                </a:lnTo>
                <a:lnTo>
                  <a:pt x="54525" y="922352"/>
                </a:lnTo>
                <a:lnTo>
                  <a:pt x="41999" y="966984"/>
                </a:lnTo>
                <a:lnTo>
                  <a:pt x="31042" y="1012249"/>
                </a:lnTo>
                <a:lnTo>
                  <a:pt x="21686" y="1058116"/>
                </a:lnTo>
                <a:lnTo>
                  <a:pt x="13961" y="1104555"/>
                </a:lnTo>
                <a:lnTo>
                  <a:pt x="7899" y="1151533"/>
                </a:lnTo>
                <a:lnTo>
                  <a:pt x="3531" y="1199021"/>
                </a:lnTo>
                <a:lnTo>
                  <a:pt x="888" y="1246987"/>
                </a:lnTo>
                <a:lnTo>
                  <a:pt x="0" y="1295400"/>
                </a:lnTo>
                <a:lnTo>
                  <a:pt x="888" y="1343812"/>
                </a:lnTo>
                <a:lnTo>
                  <a:pt x="3531" y="1391778"/>
                </a:lnTo>
                <a:lnTo>
                  <a:pt x="7899" y="1439265"/>
                </a:lnTo>
                <a:lnTo>
                  <a:pt x="13961" y="1486244"/>
                </a:lnTo>
                <a:lnTo>
                  <a:pt x="21686" y="1532683"/>
                </a:lnTo>
                <a:lnTo>
                  <a:pt x="31042" y="1578550"/>
                </a:lnTo>
                <a:lnTo>
                  <a:pt x="41999" y="1623815"/>
                </a:lnTo>
                <a:lnTo>
                  <a:pt x="54525" y="1668446"/>
                </a:lnTo>
                <a:lnTo>
                  <a:pt x="68590" y="1712413"/>
                </a:lnTo>
                <a:lnTo>
                  <a:pt x="84163" y="1755684"/>
                </a:lnTo>
                <a:lnTo>
                  <a:pt x="101213" y="1798228"/>
                </a:lnTo>
                <a:lnTo>
                  <a:pt x="119709" y="1840014"/>
                </a:lnTo>
                <a:lnTo>
                  <a:pt x="139619" y="1881011"/>
                </a:lnTo>
                <a:lnTo>
                  <a:pt x="160914" y="1921188"/>
                </a:lnTo>
                <a:lnTo>
                  <a:pt x="183561" y="1960514"/>
                </a:lnTo>
                <a:lnTo>
                  <a:pt x="207530" y="1998957"/>
                </a:lnTo>
                <a:lnTo>
                  <a:pt x="232790" y="2036487"/>
                </a:lnTo>
                <a:lnTo>
                  <a:pt x="259310" y="2073072"/>
                </a:lnTo>
                <a:lnTo>
                  <a:pt x="287059" y="2108681"/>
                </a:lnTo>
                <a:lnTo>
                  <a:pt x="316006" y="2143284"/>
                </a:lnTo>
                <a:lnTo>
                  <a:pt x="346121" y="2176848"/>
                </a:lnTo>
                <a:lnTo>
                  <a:pt x="377371" y="2209344"/>
                </a:lnTo>
                <a:lnTo>
                  <a:pt x="409726" y="2240739"/>
                </a:lnTo>
                <a:lnTo>
                  <a:pt x="443156" y="2271003"/>
                </a:lnTo>
                <a:lnTo>
                  <a:pt x="477628" y="2300105"/>
                </a:lnTo>
                <a:lnTo>
                  <a:pt x="513113" y="2328013"/>
                </a:lnTo>
                <a:lnTo>
                  <a:pt x="549579" y="2354696"/>
                </a:lnTo>
                <a:lnTo>
                  <a:pt x="586996" y="2380124"/>
                </a:lnTo>
                <a:lnTo>
                  <a:pt x="625332" y="2404265"/>
                </a:lnTo>
                <a:lnTo>
                  <a:pt x="664556" y="2427088"/>
                </a:lnTo>
                <a:lnTo>
                  <a:pt x="704637" y="2448562"/>
                </a:lnTo>
                <a:lnTo>
                  <a:pt x="745544" y="2468655"/>
                </a:lnTo>
                <a:lnTo>
                  <a:pt x="787248" y="2487338"/>
                </a:lnTo>
                <a:lnTo>
                  <a:pt x="829715" y="2504578"/>
                </a:lnTo>
                <a:lnTo>
                  <a:pt x="872916" y="2520344"/>
                </a:lnTo>
                <a:lnTo>
                  <a:pt x="916819" y="2534606"/>
                </a:lnTo>
                <a:lnTo>
                  <a:pt x="961394" y="2547332"/>
                </a:lnTo>
                <a:lnTo>
                  <a:pt x="1006610" y="2558491"/>
                </a:lnTo>
                <a:lnTo>
                  <a:pt x="1052435" y="2568052"/>
                </a:lnTo>
                <a:lnTo>
                  <a:pt x="1098838" y="2575984"/>
                </a:lnTo>
                <a:lnTo>
                  <a:pt x="1145789" y="2582256"/>
                </a:lnTo>
                <a:lnTo>
                  <a:pt x="1193257" y="2586837"/>
                </a:lnTo>
                <a:lnTo>
                  <a:pt x="1241210" y="2589695"/>
                </a:lnTo>
                <a:lnTo>
                  <a:pt x="1289618" y="2590800"/>
                </a:lnTo>
                <a:lnTo>
                  <a:pt x="1338027" y="2589695"/>
                </a:lnTo>
                <a:lnTo>
                  <a:pt x="1385980" y="2586837"/>
                </a:lnTo>
                <a:lnTo>
                  <a:pt x="1433448" y="2582256"/>
                </a:lnTo>
                <a:lnTo>
                  <a:pt x="1480399" y="2575984"/>
                </a:lnTo>
                <a:lnTo>
                  <a:pt x="1526802" y="2568052"/>
                </a:lnTo>
                <a:lnTo>
                  <a:pt x="1572627" y="2558491"/>
                </a:lnTo>
                <a:lnTo>
                  <a:pt x="1617843" y="2547332"/>
                </a:lnTo>
                <a:lnTo>
                  <a:pt x="1662418" y="2534606"/>
                </a:lnTo>
                <a:lnTo>
                  <a:pt x="1706321" y="2520344"/>
                </a:lnTo>
                <a:lnTo>
                  <a:pt x="1749522" y="2504578"/>
                </a:lnTo>
                <a:lnTo>
                  <a:pt x="1791990" y="2487338"/>
                </a:lnTo>
                <a:lnTo>
                  <a:pt x="1833693" y="2468655"/>
                </a:lnTo>
                <a:lnTo>
                  <a:pt x="1874600" y="2448562"/>
                </a:lnTo>
                <a:lnTo>
                  <a:pt x="1914682" y="2427088"/>
                </a:lnTo>
                <a:lnTo>
                  <a:pt x="1953906" y="2404265"/>
                </a:lnTo>
                <a:lnTo>
                  <a:pt x="1992241" y="2380124"/>
                </a:lnTo>
                <a:lnTo>
                  <a:pt x="2029658" y="2354696"/>
                </a:lnTo>
                <a:lnTo>
                  <a:pt x="2066124" y="2328013"/>
                </a:lnTo>
                <a:lnTo>
                  <a:pt x="2101609" y="2300105"/>
                </a:lnTo>
                <a:lnTo>
                  <a:pt x="2136082" y="2271003"/>
                </a:lnTo>
                <a:lnTo>
                  <a:pt x="2169511" y="2240739"/>
                </a:lnTo>
                <a:lnTo>
                  <a:pt x="2201867" y="2209344"/>
                </a:lnTo>
                <a:lnTo>
                  <a:pt x="2233117" y="2176848"/>
                </a:lnTo>
                <a:lnTo>
                  <a:pt x="2263231" y="2143284"/>
                </a:lnTo>
                <a:lnTo>
                  <a:pt x="2292178" y="2108681"/>
                </a:lnTo>
                <a:lnTo>
                  <a:pt x="2319928" y="2073072"/>
                </a:lnTo>
                <a:lnTo>
                  <a:pt x="2346448" y="2036487"/>
                </a:lnTo>
                <a:lnTo>
                  <a:pt x="2371708" y="1998957"/>
                </a:lnTo>
                <a:lnTo>
                  <a:pt x="2395677" y="1960514"/>
                </a:lnTo>
                <a:lnTo>
                  <a:pt x="2418324" y="1921188"/>
                </a:lnTo>
                <a:lnTo>
                  <a:pt x="2439619" y="1881011"/>
                </a:lnTo>
                <a:lnTo>
                  <a:pt x="2459529" y="1840014"/>
                </a:lnTo>
                <a:lnTo>
                  <a:pt x="2478025" y="1798228"/>
                </a:lnTo>
                <a:lnTo>
                  <a:pt x="2495075" y="1755684"/>
                </a:lnTo>
                <a:lnTo>
                  <a:pt x="2510648" y="1712413"/>
                </a:lnTo>
                <a:lnTo>
                  <a:pt x="2524713" y="1668446"/>
                </a:lnTo>
                <a:lnTo>
                  <a:pt x="2537239" y="1623815"/>
                </a:lnTo>
                <a:lnTo>
                  <a:pt x="2548196" y="1578550"/>
                </a:lnTo>
                <a:lnTo>
                  <a:pt x="2557552" y="1532683"/>
                </a:lnTo>
                <a:lnTo>
                  <a:pt x="2565277" y="1486244"/>
                </a:lnTo>
                <a:lnTo>
                  <a:pt x="2571339" y="1439265"/>
                </a:lnTo>
                <a:lnTo>
                  <a:pt x="2575707" y="1391778"/>
                </a:lnTo>
                <a:lnTo>
                  <a:pt x="2578351" y="1343812"/>
                </a:lnTo>
                <a:lnTo>
                  <a:pt x="2579239" y="1295400"/>
                </a:lnTo>
                <a:lnTo>
                  <a:pt x="2578351" y="1246987"/>
                </a:lnTo>
                <a:lnTo>
                  <a:pt x="2575707" y="1199021"/>
                </a:lnTo>
                <a:lnTo>
                  <a:pt x="2571339" y="1151533"/>
                </a:lnTo>
                <a:lnTo>
                  <a:pt x="2565277" y="1104555"/>
                </a:lnTo>
                <a:lnTo>
                  <a:pt x="2557552" y="1058116"/>
                </a:lnTo>
                <a:lnTo>
                  <a:pt x="2548196" y="1012249"/>
                </a:lnTo>
                <a:lnTo>
                  <a:pt x="2537239" y="966984"/>
                </a:lnTo>
                <a:lnTo>
                  <a:pt x="2524713" y="922352"/>
                </a:lnTo>
                <a:lnTo>
                  <a:pt x="2510648" y="878386"/>
                </a:lnTo>
                <a:lnTo>
                  <a:pt x="2495075" y="835115"/>
                </a:lnTo>
                <a:lnTo>
                  <a:pt x="2478025" y="792571"/>
                </a:lnTo>
                <a:lnTo>
                  <a:pt x="2459529" y="750784"/>
                </a:lnTo>
                <a:lnTo>
                  <a:pt x="2439619" y="709787"/>
                </a:lnTo>
                <a:lnTo>
                  <a:pt x="2418324" y="669610"/>
                </a:lnTo>
                <a:lnTo>
                  <a:pt x="2395677" y="630284"/>
                </a:lnTo>
                <a:lnTo>
                  <a:pt x="2371708" y="591841"/>
                </a:lnTo>
                <a:lnTo>
                  <a:pt x="2346448" y="554311"/>
                </a:lnTo>
                <a:lnTo>
                  <a:pt x="2319928" y="517726"/>
                </a:lnTo>
                <a:lnTo>
                  <a:pt x="2292178" y="482117"/>
                </a:lnTo>
                <a:lnTo>
                  <a:pt x="2263231" y="447514"/>
                </a:lnTo>
                <a:lnTo>
                  <a:pt x="2233117" y="413950"/>
                </a:lnTo>
                <a:lnTo>
                  <a:pt x="2201867" y="381454"/>
                </a:lnTo>
                <a:lnTo>
                  <a:pt x="2169511" y="350059"/>
                </a:lnTo>
                <a:lnTo>
                  <a:pt x="2136082" y="319795"/>
                </a:lnTo>
                <a:lnTo>
                  <a:pt x="2101609" y="290693"/>
                </a:lnTo>
                <a:lnTo>
                  <a:pt x="2066124" y="262785"/>
                </a:lnTo>
                <a:lnTo>
                  <a:pt x="2029658" y="236102"/>
                </a:lnTo>
                <a:lnTo>
                  <a:pt x="1992241" y="210674"/>
                </a:lnTo>
                <a:lnTo>
                  <a:pt x="1953906" y="186533"/>
                </a:lnTo>
                <a:lnTo>
                  <a:pt x="1914682" y="163710"/>
                </a:lnTo>
                <a:lnTo>
                  <a:pt x="1874600" y="142237"/>
                </a:lnTo>
                <a:lnTo>
                  <a:pt x="1833693" y="122143"/>
                </a:lnTo>
                <a:lnTo>
                  <a:pt x="1791990" y="103461"/>
                </a:lnTo>
                <a:lnTo>
                  <a:pt x="1749522" y="86221"/>
                </a:lnTo>
                <a:lnTo>
                  <a:pt x="1706321" y="70454"/>
                </a:lnTo>
                <a:lnTo>
                  <a:pt x="1662418" y="56193"/>
                </a:lnTo>
                <a:lnTo>
                  <a:pt x="1617843" y="43467"/>
                </a:lnTo>
                <a:lnTo>
                  <a:pt x="1572627" y="32308"/>
                </a:lnTo>
                <a:lnTo>
                  <a:pt x="1526802" y="22747"/>
                </a:lnTo>
                <a:lnTo>
                  <a:pt x="1480399" y="14815"/>
                </a:lnTo>
                <a:lnTo>
                  <a:pt x="1433448" y="8543"/>
                </a:lnTo>
                <a:lnTo>
                  <a:pt x="1385980" y="3962"/>
                </a:lnTo>
                <a:lnTo>
                  <a:pt x="1338027" y="1104"/>
                </a:lnTo>
                <a:lnTo>
                  <a:pt x="1289618" y="0"/>
                </a:lnTo>
                <a:close/>
              </a:path>
            </a:pathLst>
          </a:custGeom>
          <a:solidFill>
            <a:srgbClr val="242725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392797"/>
            <a:ext cx="4018279" cy="6465570"/>
            <a:chOff x="0" y="392797"/>
            <a:chExt cx="4018279" cy="6465570"/>
          </a:xfrm>
        </p:grpSpPr>
        <p:sp>
          <p:nvSpPr>
            <p:cNvPr id="4" name="object 4"/>
            <p:cNvSpPr/>
            <p:nvPr/>
          </p:nvSpPr>
          <p:spPr>
            <a:xfrm>
              <a:off x="0" y="392797"/>
              <a:ext cx="4018279" cy="5539105"/>
            </a:xfrm>
            <a:custGeom>
              <a:avLst/>
              <a:gdLst/>
              <a:ahLst/>
              <a:cxnLst/>
              <a:rect l="l" t="t" r="r" b="b"/>
              <a:pathLst>
                <a:path w="4018279" h="5539105">
                  <a:moveTo>
                    <a:pt x="1260903" y="0"/>
                  </a:moveTo>
                  <a:lnTo>
                    <a:pt x="1212342" y="634"/>
                  </a:lnTo>
                  <a:lnTo>
                    <a:pt x="1163987" y="2098"/>
                  </a:lnTo>
                  <a:lnTo>
                    <a:pt x="1115843" y="4384"/>
                  </a:lnTo>
                  <a:lnTo>
                    <a:pt x="1067918" y="7485"/>
                  </a:lnTo>
                  <a:lnTo>
                    <a:pt x="1020219" y="11395"/>
                  </a:lnTo>
                  <a:lnTo>
                    <a:pt x="972752" y="16107"/>
                  </a:lnTo>
                  <a:lnTo>
                    <a:pt x="925525" y="21615"/>
                  </a:lnTo>
                  <a:lnTo>
                    <a:pt x="878544" y="27910"/>
                  </a:lnTo>
                  <a:lnTo>
                    <a:pt x="831815" y="34987"/>
                  </a:lnTo>
                  <a:lnTo>
                    <a:pt x="785346" y="42838"/>
                  </a:lnTo>
                  <a:lnTo>
                    <a:pt x="739143" y="51457"/>
                  </a:lnTo>
                  <a:lnTo>
                    <a:pt x="693214" y="60837"/>
                  </a:lnTo>
                  <a:lnTo>
                    <a:pt x="647565" y="70972"/>
                  </a:lnTo>
                  <a:lnTo>
                    <a:pt x="602202" y="81853"/>
                  </a:lnTo>
                  <a:lnTo>
                    <a:pt x="557133" y="93475"/>
                  </a:lnTo>
                  <a:lnTo>
                    <a:pt x="512364" y="105831"/>
                  </a:lnTo>
                  <a:lnTo>
                    <a:pt x="467902" y="118913"/>
                  </a:lnTo>
                  <a:lnTo>
                    <a:pt x="423755" y="132716"/>
                  </a:lnTo>
                  <a:lnTo>
                    <a:pt x="379928" y="147232"/>
                  </a:lnTo>
                  <a:lnTo>
                    <a:pt x="336428" y="162454"/>
                  </a:lnTo>
                  <a:lnTo>
                    <a:pt x="293263" y="178375"/>
                  </a:lnTo>
                  <a:lnTo>
                    <a:pt x="250439" y="194990"/>
                  </a:lnTo>
                  <a:lnTo>
                    <a:pt x="207963" y="212290"/>
                  </a:lnTo>
                  <a:lnTo>
                    <a:pt x="165842" y="230269"/>
                  </a:lnTo>
                  <a:lnTo>
                    <a:pt x="124082" y="248921"/>
                  </a:lnTo>
                  <a:lnTo>
                    <a:pt x="82690" y="268238"/>
                  </a:lnTo>
                  <a:lnTo>
                    <a:pt x="41673" y="288214"/>
                  </a:lnTo>
                  <a:lnTo>
                    <a:pt x="1038" y="308841"/>
                  </a:lnTo>
                  <a:lnTo>
                    <a:pt x="0" y="309390"/>
                  </a:lnTo>
                  <a:lnTo>
                    <a:pt x="0" y="5229616"/>
                  </a:lnTo>
                  <a:lnTo>
                    <a:pt x="41673" y="5250793"/>
                  </a:lnTo>
                  <a:lnTo>
                    <a:pt x="82690" y="5270769"/>
                  </a:lnTo>
                  <a:lnTo>
                    <a:pt x="124082" y="5290086"/>
                  </a:lnTo>
                  <a:lnTo>
                    <a:pt x="165842" y="5308737"/>
                  </a:lnTo>
                  <a:lnTo>
                    <a:pt x="207963" y="5326717"/>
                  </a:lnTo>
                  <a:lnTo>
                    <a:pt x="250439" y="5344017"/>
                  </a:lnTo>
                  <a:lnTo>
                    <a:pt x="293263" y="5360631"/>
                  </a:lnTo>
                  <a:lnTo>
                    <a:pt x="336428" y="5376553"/>
                  </a:lnTo>
                  <a:lnTo>
                    <a:pt x="379928" y="5391775"/>
                  </a:lnTo>
                  <a:lnTo>
                    <a:pt x="423755" y="5406291"/>
                  </a:lnTo>
                  <a:lnTo>
                    <a:pt x="467902" y="5420093"/>
                  </a:lnTo>
                  <a:lnTo>
                    <a:pt x="512364" y="5433176"/>
                  </a:lnTo>
                  <a:lnTo>
                    <a:pt x="557133" y="5445531"/>
                  </a:lnTo>
                  <a:lnTo>
                    <a:pt x="602202" y="5457153"/>
                  </a:lnTo>
                  <a:lnTo>
                    <a:pt x="647565" y="5468035"/>
                  </a:lnTo>
                  <a:lnTo>
                    <a:pt x="693214" y="5478169"/>
                  </a:lnTo>
                  <a:lnTo>
                    <a:pt x="739143" y="5487549"/>
                  </a:lnTo>
                  <a:lnTo>
                    <a:pt x="785346" y="5496168"/>
                  </a:lnTo>
                  <a:lnTo>
                    <a:pt x="831815" y="5504020"/>
                  </a:lnTo>
                  <a:lnTo>
                    <a:pt x="878544" y="5511097"/>
                  </a:lnTo>
                  <a:lnTo>
                    <a:pt x="925525" y="5517392"/>
                  </a:lnTo>
                  <a:lnTo>
                    <a:pt x="972752" y="5522899"/>
                  </a:lnTo>
                  <a:lnTo>
                    <a:pt x="1020219" y="5527611"/>
                  </a:lnTo>
                  <a:lnTo>
                    <a:pt x="1067918" y="5531521"/>
                  </a:lnTo>
                  <a:lnTo>
                    <a:pt x="1115843" y="5534623"/>
                  </a:lnTo>
                  <a:lnTo>
                    <a:pt x="1163987" y="5536909"/>
                  </a:lnTo>
                  <a:lnTo>
                    <a:pt x="1212342" y="5538373"/>
                  </a:lnTo>
                  <a:lnTo>
                    <a:pt x="1260903" y="5539007"/>
                  </a:lnTo>
                  <a:lnTo>
                    <a:pt x="1309464" y="5538373"/>
                  </a:lnTo>
                  <a:lnTo>
                    <a:pt x="1357820" y="5536909"/>
                  </a:lnTo>
                  <a:lnTo>
                    <a:pt x="1405963" y="5534623"/>
                  </a:lnTo>
                  <a:lnTo>
                    <a:pt x="1453888" y="5531521"/>
                  </a:lnTo>
                  <a:lnTo>
                    <a:pt x="1501587" y="5527611"/>
                  </a:lnTo>
                  <a:lnTo>
                    <a:pt x="1549054" y="5522899"/>
                  </a:lnTo>
                  <a:lnTo>
                    <a:pt x="1596281" y="5517392"/>
                  </a:lnTo>
                  <a:lnTo>
                    <a:pt x="1643263" y="5511097"/>
                  </a:lnTo>
                  <a:lnTo>
                    <a:pt x="1689991" y="5504020"/>
                  </a:lnTo>
                  <a:lnTo>
                    <a:pt x="1736460" y="5496168"/>
                  </a:lnTo>
                  <a:lnTo>
                    <a:pt x="1782663" y="5487549"/>
                  </a:lnTo>
                  <a:lnTo>
                    <a:pt x="1828592" y="5478169"/>
                  </a:lnTo>
                  <a:lnTo>
                    <a:pt x="1874242" y="5468035"/>
                  </a:lnTo>
                  <a:lnTo>
                    <a:pt x="1919604" y="5457153"/>
                  </a:lnTo>
                  <a:lnTo>
                    <a:pt x="1964673" y="5445531"/>
                  </a:lnTo>
                  <a:lnTo>
                    <a:pt x="2009442" y="5433176"/>
                  </a:lnTo>
                  <a:lnTo>
                    <a:pt x="2053904" y="5420093"/>
                  </a:lnTo>
                  <a:lnTo>
                    <a:pt x="2098052" y="5406291"/>
                  </a:lnTo>
                  <a:lnTo>
                    <a:pt x="2141879" y="5391775"/>
                  </a:lnTo>
                  <a:lnTo>
                    <a:pt x="2185378" y="5376553"/>
                  </a:lnTo>
                  <a:lnTo>
                    <a:pt x="2228543" y="5360631"/>
                  </a:lnTo>
                  <a:lnTo>
                    <a:pt x="2271367" y="5344017"/>
                  </a:lnTo>
                  <a:lnTo>
                    <a:pt x="2313843" y="5326717"/>
                  </a:lnTo>
                  <a:lnTo>
                    <a:pt x="2355965" y="5308737"/>
                  </a:lnTo>
                  <a:lnTo>
                    <a:pt x="2397725" y="5290086"/>
                  </a:lnTo>
                  <a:lnTo>
                    <a:pt x="2439117" y="5270769"/>
                  </a:lnTo>
                  <a:lnTo>
                    <a:pt x="2480133" y="5250793"/>
                  </a:lnTo>
                  <a:lnTo>
                    <a:pt x="2520768" y="5230165"/>
                  </a:lnTo>
                  <a:lnTo>
                    <a:pt x="2561014" y="5208893"/>
                  </a:lnTo>
                  <a:lnTo>
                    <a:pt x="2600865" y="5186982"/>
                  </a:lnTo>
                  <a:lnTo>
                    <a:pt x="2640314" y="5164440"/>
                  </a:lnTo>
                  <a:lnTo>
                    <a:pt x="2679353" y="5141274"/>
                  </a:lnTo>
                  <a:lnTo>
                    <a:pt x="2717977" y="5117490"/>
                  </a:lnTo>
                  <a:lnTo>
                    <a:pt x="2756178" y="5093095"/>
                  </a:lnTo>
                  <a:lnTo>
                    <a:pt x="2793950" y="5068096"/>
                  </a:lnTo>
                  <a:lnTo>
                    <a:pt x="2831285" y="5042499"/>
                  </a:lnTo>
                  <a:lnTo>
                    <a:pt x="2868178" y="5016313"/>
                  </a:lnTo>
                  <a:lnTo>
                    <a:pt x="2904621" y="4989542"/>
                  </a:lnTo>
                  <a:lnTo>
                    <a:pt x="2940607" y="4962195"/>
                  </a:lnTo>
                  <a:lnTo>
                    <a:pt x="2976130" y="4934278"/>
                  </a:lnTo>
                  <a:lnTo>
                    <a:pt x="3011183" y="4905798"/>
                  </a:lnTo>
                  <a:lnTo>
                    <a:pt x="3045759" y="4876762"/>
                  </a:lnTo>
                  <a:lnTo>
                    <a:pt x="3079851" y="4847176"/>
                  </a:lnTo>
                  <a:lnTo>
                    <a:pt x="3113453" y="4817047"/>
                  </a:lnTo>
                  <a:lnTo>
                    <a:pt x="3146557" y="4786383"/>
                  </a:lnTo>
                  <a:lnTo>
                    <a:pt x="3179157" y="4755190"/>
                  </a:lnTo>
                  <a:lnTo>
                    <a:pt x="3211247" y="4723474"/>
                  </a:lnTo>
                  <a:lnTo>
                    <a:pt x="3242818" y="4691243"/>
                  </a:lnTo>
                  <a:lnTo>
                    <a:pt x="3273866" y="4658504"/>
                  </a:lnTo>
                  <a:lnTo>
                    <a:pt x="3304382" y="4625263"/>
                  </a:lnTo>
                  <a:lnTo>
                    <a:pt x="3334360" y="4591527"/>
                  </a:lnTo>
                  <a:lnTo>
                    <a:pt x="3363793" y="4557302"/>
                  </a:lnTo>
                  <a:lnTo>
                    <a:pt x="3392674" y="4522597"/>
                  </a:lnTo>
                  <a:lnTo>
                    <a:pt x="3420997" y="4487417"/>
                  </a:lnTo>
                  <a:lnTo>
                    <a:pt x="3448755" y="4451770"/>
                  </a:lnTo>
                  <a:lnTo>
                    <a:pt x="3475941" y="4415662"/>
                  </a:lnTo>
                  <a:lnTo>
                    <a:pt x="3502548" y="4379099"/>
                  </a:lnTo>
                  <a:lnTo>
                    <a:pt x="3528569" y="4342090"/>
                  </a:lnTo>
                  <a:lnTo>
                    <a:pt x="3553999" y="4304640"/>
                  </a:lnTo>
                  <a:lnTo>
                    <a:pt x="3578829" y="4266757"/>
                  </a:lnTo>
                  <a:lnTo>
                    <a:pt x="3603052" y="4228447"/>
                  </a:lnTo>
                  <a:lnTo>
                    <a:pt x="3626664" y="4189718"/>
                  </a:lnTo>
                  <a:lnTo>
                    <a:pt x="3649655" y="4150575"/>
                  </a:lnTo>
                  <a:lnTo>
                    <a:pt x="3672021" y="4111026"/>
                  </a:lnTo>
                  <a:lnTo>
                    <a:pt x="3693753" y="4071078"/>
                  </a:lnTo>
                  <a:lnTo>
                    <a:pt x="3714845" y="4030737"/>
                  </a:lnTo>
                  <a:lnTo>
                    <a:pt x="3735291" y="3990010"/>
                  </a:lnTo>
                  <a:lnTo>
                    <a:pt x="3755083" y="3948904"/>
                  </a:lnTo>
                  <a:lnTo>
                    <a:pt x="3774215" y="3907427"/>
                  </a:lnTo>
                  <a:lnTo>
                    <a:pt x="3792679" y="3865584"/>
                  </a:lnTo>
                  <a:lnTo>
                    <a:pt x="3810470" y="3823382"/>
                  </a:lnTo>
                  <a:lnTo>
                    <a:pt x="3827580" y="3780829"/>
                  </a:lnTo>
                  <a:lnTo>
                    <a:pt x="3844003" y="3737931"/>
                  </a:lnTo>
                  <a:lnTo>
                    <a:pt x="3859731" y="3694695"/>
                  </a:lnTo>
                  <a:lnTo>
                    <a:pt x="3874759" y="3651128"/>
                  </a:lnTo>
                  <a:lnTo>
                    <a:pt x="3889078" y="3607237"/>
                  </a:lnTo>
                  <a:lnTo>
                    <a:pt x="3902683" y="3563028"/>
                  </a:lnTo>
                  <a:lnTo>
                    <a:pt x="3915567" y="3518508"/>
                  </a:lnTo>
                  <a:lnTo>
                    <a:pt x="3927722" y="3473685"/>
                  </a:lnTo>
                  <a:lnTo>
                    <a:pt x="3939143" y="3428564"/>
                  </a:lnTo>
                  <a:lnTo>
                    <a:pt x="3949821" y="3383153"/>
                  </a:lnTo>
                  <a:lnTo>
                    <a:pt x="3959751" y="3337459"/>
                  </a:lnTo>
                  <a:lnTo>
                    <a:pt x="3968926" y="3291488"/>
                  </a:lnTo>
                  <a:lnTo>
                    <a:pt x="3977338" y="3245247"/>
                  </a:lnTo>
                  <a:lnTo>
                    <a:pt x="3984982" y="3198744"/>
                  </a:lnTo>
                  <a:lnTo>
                    <a:pt x="3991849" y="3151984"/>
                  </a:lnTo>
                  <a:lnTo>
                    <a:pt x="3997935" y="3104975"/>
                  </a:lnTo>
                  <a:lnTo>
                    <a:pt x="4003231" y="3057723"/>
                  </a:lnTo>
                  <a:lnTo>
                    <a:pt x="4007730" y="3010236"/>
                  </a:lnTo>
                  <a:lnTo>
                    <a:pt x="4011427" y="2962520"/>
                  </a:lnTo>
                  <a:lnTo>
                    <a:pt x="4014314" y="2914582"/>
                  </a:lnTo>
                  <a:lnTo>
                    <a:pt x="4016385" y="2866429"/>
                  </a:lnTo>
                  <a:lnTo>
                    <a:pt x="4017632" y="2818067"/>
                  </a:lnTo>
                  <a:lnTo>
                    <a:pt x="4018050" y="2769504"/>
                  </a:lnTo>
                  <a:lnTo>
                    <a:pt x="4017632" y="2720940"/>
                  </a:lnTo>
                  <a:lnTo>
                    <a:pt x="4016385" y="2672579"/>
                  </a:lnTo>
                  <a:lnTo>
                    <a:pt x="4014314" y="2624425"/>
                  </a:lnTo>
                  <a:lnTo>
                    <a:pt x="4011427" y="2576487"/>
                  </a:lnTo>
                  <a:lnTo>
                    <a:pt x="4007730" y="2528771"/>
                  </a:lnTo>
                  <a:lnTo>
                    <a:pt x="4003231" y="2481284"/>
                  </a:lnTo>
                  <a:lnTo>
                    <a:pt x="3997935" y="2434032"/>
                  </a:lnTo>
                  <a:lnTo>
                    <a:pt x="3991849" y="2387023"/>
                  </a:lnTo>
                  <a:lnTo>
                    <a:pt x="3984982" y="2340264"/>
                  </a:lnTo>
                  <a:lnTo>
                    <a:pt x="3977338" y="2293760"/>
                  </a:lnTo>
                  <a:lnTo>
                    <a:pt x="3968926" y="2247519"/>
                  </a:lnTo>
                  <a:lnTo>
                    <a:pt x="3959751" y="2201548"/>
                  </a:lnTo>
                  <a:lnTo>
                    <a:pt x="3949821" y="2155854"/>
                  </a:lnTo>
                  <a:lnTo>
                    <a:pt x="3939143" y="2110443"/>
                  </a:lnTo>
                  <a:lnTo>
                    <a:pt x="3927722" y="2065323"/>
                  </a:lnTo>
                  <a:lnTo>
                    <a:pt x="3915567" y="2020499"/>
                  </a:lnTo>
                  <a:lnTo>
                    <a:pt x="3902683" y="1975979"/>
                  </a:lnTo>
                  <a:lnTo>
                    <a:pt x="3889078" y="1931770"/>
                  </a:lnTo>
                  <a:lnTo>
                    <a:pt x="3874759" y="1887879"/>
                  </a:lnTo>
                  <a:lnTo>
                    <a:pt x="3859731" y="1844312"/>
                  </a:lnTo>
                  <a:lnTo>
                    <a:pt x="3844003" y="1801076"/>
                  </a:lnTo>
                  <a:lnTo>
                    <a:pt x="3827580" y="1758178"/>
                  </a:lnTo>
                  <a:lnTo>
                    <a:pt x="3810470" y="1715625"/>
                  </a:lnTo>
                  <a:lnTo>
                    <a:pt x="3792679" y="1673424"/>
                  </a:lnTo>
                  <a:lnTo>
                    <a:pt x="3774215" y="1631581"/>
                  </a:lnTo>
                  <a:lnTo>
                    <a:pt x="3755083" y="1590103"/>
                  </a:lnTo>
                  <a:lnTo>
                    <a:pt x="3735291" y="1548997"/>
                  </a:lnTo>
                  <a:lnTo>
                    <a:pt x="3714845" y="1508271"/>
                  </a:lnTo>
                  <a:lnTo>
                    <a:pt x="3693753" y="1467930"/>
                  </a:lnTo>
                  <a:lnTo>
                    <a:pt x="3672021" y="1427981"/>
                  </a:lnTo>
                  <a:lnTo>
                    <a:pt x="3649655" y="1388432"/>
                  </a:lnTo>
                  <a:lnTo>
                    <a:pt x="3626664" y="1349290"/>
                  </a:lnTo>
                  <a:lnTo>
                    <a:pt x="3603052" y="1310560"/>
                  </a:lnTo>
                  <a:lnTo>
                    <a:pt x="3578829" y="1272250"/>
                  </a:lnTo>
                  <a:lnTo>
                    <a:pt x="3553999" y="1234367"/>
                  </a:lnTo>
                  <a:lnTo>
                    <a:pt x="3528569" y="1196917"/>
                  </a:lnTo>
                  <a:lnTo>
                    <a:pt x="3502548" y="1159908"/>
                  </a:lnTo>
                  <a:lnTo>
                    <a:pt x="3475941" y="1123346"/>
                  </a:lnTo>
                  <a:lnTo>
                    <a:pt x="3448755" y="1087237"/>
                  </a:lnTo>
                  <a:lnTo>
                    <a:pt x="3420997" y="1051590"/>
                  </a:lnTo>
                  <a:lnTo>
                    <a:pt x="3392674" y="1016410"/>
                  </a:lnTo>
                  <a:lnTo>
                    <a:pt x="3363793" y="981705"/>
                  </a:lnTo>
                  <a:lnTo>
                    <a:pt x="3334360" y="947480"/>
                  </a:lnTo>
                  <a:lnTo>
                    <a:pt x="3304382" y="913744"/>
                  </a:lnTo>
                  <a:lnTo>
                    <a:pt x="3273866" y="880503"/>
                  </a:lnTo>
                  <a:lnTo>
                    <a:pt x="3242818" y="847764"/>
                  </a:lnTo>
                  <a:lnTo>
                    <a:pt x="3211247" y="815533"/>
                  </a:lnTo>
                  <a:lnTo>
                    <a:pt x="3179157" y="783817"/>
                  </a:lnTo>
                  <a:lnTo>
                    <a:pt x="3146557" y="752624"/>
                  </a:lnTo>
                  <a:lnTo>
                    <a:pt x="3113453" y="721960"/>
                  </a:lnTo>
                  <a:lnTo>
                    <a:pt x="3079851" y="691831"/>
                  </a:lnTo>
                  <a:lnTo>
                    <a:pt x="3045759" y="662245"/>
                  </a:lnTo>
                  <a:lnTo>
                    <a:pt x="3011183" y="633209"/>
                  </a:lnTo>
                  <a:lnTo>
                    <a:pt x="2976130" y="604729"/>
                  </a:lnTo>
                  <a:lnTo>
                    <a:pt x="2940607" y="576812"/>
                  </a:lnTo>
                  <a:lnTo>
                    <a:pt x="2904621" y="549465"/>
                  </a:lnTo>
                  <a:lnTo>
                    <a:pt x="2868178" y="522694"/>
                  </a:lnTo>
                  <a:lnTo>
                    <a:pt x="2831285" y="496508"/>
                  </a:lnTo>
                  <a:lnTo>
                    <a:pt x="2793950" y="470911"/>
                  </a:lnTo>
                  <a:lnTo>
                    <a:pt x="2756178" y="445912"/>
                  </a:lnTo>
                  <a:lnTo>
                    <a:pt x="2717977" y="421517"/>
                  </a:lnTo>
                  <a:lnTo>
                    <a:pt x="2679353" y="397733"/>
                  </a:lnTo>
                  <a:lnTo>
                    <a:pt x="2640314" y="374566"/>
                  </a:lnTo>
                  <a:lnTo>
                    <a:pt x="2600865" y="352024"/>
                  </a:lnTo>
                  <a:lnTo>
                    <a:pt x="2561014" y="330114"/>
                  </a:lnTo>
                  <a:lnTo>
                    <a:pt x="2520768" y="308841"/>
                  </a:lnTo>
                  <a:lnTo>
                    <a:pt x="2480133" y="288214"/>
                  </a:lnTo>
                  <a:lnTo>
                    <a:pt x="2439117" y="268238"/>
                  </a:lnTo>
                  <a:lnTo>
                    <a:pt x="2397725" y="248921"/>
                  </a:lnTo>
                  <a:lnTo>
                    <a:pt x="2355965" y="230269"/>
                  </a:lnTo>
                  <a:lnTo>
                    <a:pt x="2313843" y="212290"/>
                  </a:lnTo>
                  <a:lnTo>
                    <a:pt x="2271367" y="194990"/>
                  </a:lnTo>
                  <a:lnTo>
                    <a:pt x="2228543" y="178375"/>
                  </a:lnTo>
                  <a:lnTo>
                    <a:pt x="2185378" y="162454"/>
                  </a:lnTo>
                  <a:lnTo>
                    <a:pt x="2141879" y="147232"/>
                  </a:lnTo>
                  <a:lnTo>
                    <a:pt x="2098052" y="132716"/>
                  </a:lnTo>
                  <a:lnTo>
                    <a:pt x="2053904" y="118913"/>
                  </a:lnTo>
                  <a:lnTo>
                    <a:pt x="2009442" y="105831"/>
                  </a:lnTo>
                  <a:lnTo>
                    <a:pt x="1964673" y="93475"/>
                  </a:lnTo>
                  <a:lnTo>
                    <a:pt x="1919604" y="81853"/>
                  </a:lnTo>
                  <a:lnTo>
                    <a:pt x="1874242" y="70972"/>
                  </a:lnTo>
                  <a:lnTo>
                    <a:pt x="1828592" y="60837"/>
                  </a:lnTo>
                  <a:lnTo>
                    <a:pt x="1782663" y="51457"/>
                  </a:lnTo>
                  <a:lnTo>
                    <a:pt x="1736460" y="42838"/>
                  </a:lnTo>
                  <a:lnTo>
                    <a:pt x="1689991" y="34987"/>
                  </a:lnTo>
                  <a:lnTo>
                    <a:pt x="1643263" y="27910"/>
                  </a:lnTo>
                  <a:lnTo>
                    <a:pt x="1596281" y="21615"/>
                  </a:lnTo>
                  <a:lnTo>
                    <a:pt x="1549054" y="16107"/>
                  </a:lnTo>
                  <a:lnTo>
                    <a:pt x="1501587" y="11395"/>
                  </a:lnTo>
                  <a:lnTo>
                    <a:pt x="1453888" y="7485"/>
                  </a:lnTo>
                  <a:lnTo>
                    <a:pt x="1405963" y="4384"/>
                  </a:lnTo>
                  <a:lnTo>
                    <a:pt x="1357820" y="2098"/>
                  </a:lnTo>
                  <a:lnTo>
                    <a:pt x="1309464" y="634"/>
                  </a:lnTo>
                  <a:lnTo>
                    <a:pt x="1260903" y="0"/>
                  </a:lnTo>
                  <a:close/>
                </a:path>
              </a:pathLst>
            </a:custGeom>
            <a:solidFill>
              <a:srgbClr val="242725">
                <a:alpha val="47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2973" y="3099347"/>
              <a:ext cx="25400" cy="3759200"/>
            </a:xfrm>
            <a:custGeom>
              <a:avLst/>
              <a:gdLst/>
              <a:ahLst/>
              <a:cxnLst/>
              <a:rect l="l" t="t" r="r" b="b"/>
              <a:pathLst>
                <a:path w="25400" h="3759200">
                  <a:moveTo>
                    <a:pt x="25400" y="0"/>
                  </a:moveTo>
                  <a:lnTo>
                    <a:pt x="25400" y="3758652"/>
                  </a:lnTo>
                  <a:lnTo>
                    <a:pt x="0" y="3758652"/>
                  </a:lnTo>
                  <a:lnTo>
                    <a:pt x="0" y="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2B9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729293" y="3264142"/>
            <a:ext cx="1661795" cy="323088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6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77470" marR="5080">
              <a:lnSpc>
                <a:spcPts val="1400"/>
              </a:lnSpc>
              <a:spcBef>
                <a:spcPts val="235"/>
              </a:spcBef>
            </a:pPr>
            <a:r>
              <a:rPr sz="1200" spc="30" dirty="0">
                <a:latin typeface="Trebuchet MS" panose="020B0603020202020204"/>
                <a:cs typeface="Trebuchet MS" panose="020B0603020202020204"/>
              </a:rPr>
              <a:t>Подготовка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индивидуальных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рекомендаций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для </a:t>
            </a:r>
            <a:r>
              <a:rPr sz="120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обучающихся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по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построению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образовательно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- </a:t>
            </a:r>
            <a:r>
              <a:rPr sz="1200" spc="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профессиональной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траектории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в 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зависимости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от 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уровня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осознанности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-30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интересов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способностей</a:t>
            </a:r>
            <a:r>
              <a:rPr sz="1200" spc="10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доступных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им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возможностей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7326" y="3348094"/>
            <a:ext cx="1235710" cy="243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2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12700" marR="39370">
              <a:lnSpc>
                <a:spcPts val="1400"/>
              </a:lnSpc>
              <a:spcBef>
                <a:spcPts val="95"/>
              </a:spcBef>
            </a:pPr>
            <a:r>
              <a:rPr sz="1200" spc="20" dirty="0">
                <a:latin typeface="Trebuchet MS" panose="020B0603020202020204"/>
                <a:cs typeface="Trebuchet MS" panose="020B0603020202020204"/>
              </a:rPr>
              <a:t>Расширение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200" spc="2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си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сте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ма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ти</a:t>
            </a:r>
            <a:r>
              <a:rPr sz="1200" spc="50" dirty="0">
                <a:latin typeface="Trebuchet MS" panose="020B0603020202020204"/>
                <a:cs typeface="Trebuchet MS" panose="020B0603020202020204"/>
              </a:rPr>
              <a:t>за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ц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я 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 обогащение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инструментами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практиками </a:t>
            </a:r>
            <a:r>
              <a:rPr sz="120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регион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-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  <a:p>
            <a:pPr marL="12700" marR="5080">
              <a:lnSpc>
                <a:spcPts val="1400"/>
              </a:lnSpc>
            </a:pPr>
            <a:r>
              <a:rPr sz="1200" spc="10" dirty="0">
                <a:latin typeface="Trebuchet MS" panose="020B0603020202020204"/>
                <a:cs typeface="Trebuchet MS" panose="020B0603020202020204"/>
              </a:rPr>
              <a:t>альных моделей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п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фе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сси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200" spc="50" dirty="0">
                <a:latin typeface="Trebuchet MS" panose="020B0603020202020204"/>
                <a:cs typeface="Trebuchet MS" panose="020B0603020202020204"/>
              </a:rPr>
              <a:t>а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л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ь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н 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ой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ориентации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обучающихся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8250" y="3344590"/>
            <a:ext cx="1718945" cy="243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4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400"/>
              </a:lnSpc>
              <a:spcBef>
                <a:spcPts val="120"/>
              </a:spcBef>
            </a:pPr>
            <a:r>
              <a:rPr sz="1200" spc="20" dirty="0">
                <a:latin typeface="Trebuchet MS" panose="020B0603020202020204"/>
                <a:cs typeface="Trebuchet MS" panose="020B0603020202020204"/>
              </a:rPr>
              <a:t>Формирование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у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обучающихся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внутренней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(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мотивационно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- 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личностной</a:t>
            </a:r>
            <a:r>
              <a:rPr sz="1200" spc="10" dirty="0">
                <a:latin typeface="Microsoft Sans Serif" panose="020B0604020202020204"/>
                <a:cs typeface="Microsoft Sans Serif" panose="020B0604020202020204"/>
              </a:rPr>
              <a:t>)</a:t>
            </a:r>
            <a:r>
              <a:rPr sz="1200" spc="-1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внешней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(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знаниевой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практической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)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сторон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готовности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к 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профессиональному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самоопределению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1372" y="3279611"/>
            <a:ext cx="1516380" cy="197040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525"/>
              </a:spcBef>
            </a:pP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5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400"/>
              </a:lnSpc>
              <a:spcBef>
                <a:spcPts val="210"/>
              </a:spcBef>
            </a:pPr>
            <a:r>
              <a:rPr sz="1200" spc="15" dirty="0">
                <a:latin typeface="Trebuchet MS" panose="020B0603020202020204"/>
                <a:cs typeface="Trebuchet MS" panose="020B0603020202020204"/>
              </a:rPr>
              <a:t>Информирование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обучающихся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об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устройстве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со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в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е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ме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нн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г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ы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к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а 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труда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 системе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профессионального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образования</a:t>
            </a:r>
            <a:r>
              <a:rPr sz="1200" spc="2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141" y="3341088"/>
            <a:ext cx="1473200" cy="208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1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13335" marR="5080">
              <a:lnSpc>
                <a:spcPts val="1400"/>
              </a:lnSpc>
              <a:spcBef>
                <a:spcPts val="150"/>
              </a:spcBef>
            </a:pPr>
            <a:r>
              <a:rPr sz="1200" spc="20" dirty="0">
                <a:latin typeface="Trebuchet MS" panose="020B0603020202020204"/>
                <a:cs typeface="Trebuchet MS" panose="020B0603020202020204"/>
              </a:rPr>
              <a:t>Построение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системной модели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содействия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профессиональном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у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са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мо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п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е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де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л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е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ю 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обучающихся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общеобразователь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ных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организаций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9189" y="3295081"/>
            <a:ext cx="1698625" cy="23107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435"/>
              </a:spcBef>
            </a:pP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3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45" dirty="0">
                <a:latin typeface="Trebuchet MS" panose="020B0603020202020204"/>
                <a:cs typeface="Trebuchet MS" panose="020B0603020202020204"/>
              </a:rPr>
              <a:t>Разработка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программ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профориентационного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сопровождения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для </a:t>
            </a:r>
            <a:r>
              <a:rPr sz="120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групп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обучающихся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по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возрастам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(6-7, 8-9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Microsoft Sans Serif" panose="020B0604020202020204"/>
                <a:cs typeface="Microsoft Sans Serif" panose="020B0604020202020204"/>
              </a:rPr>
              <a:t>10-11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классы</a:t>
            </a:r>
            <a:r>
              <a:rPr sz="1200" spc="15" dirty="0">
                <a:latin typeface="Microsoft Sans Serif" panose="020B0604020202020204"/>
                <a:cs typeface="Microsoft Sans Serif" panose="020B0604020202020204"/>
              </a:rPr>
              <a:t>), </a:t>
            </a:r>
            <a:r>
              <a:rPr sz="1200" spc="50" dirty="0">
                <a:latin typeface="Trebuchet MS" panose="020B0603020202020204"/>
                <a:cs typeface="Trebuchet MS" panose="020B0603020202020204"/>
              </a:rPr>
              <a:t>а 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также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программ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для </a:t>
            </a:r>
            <a:r>
              <a:rPr sz="120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обучающихся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с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35" dirty="0">
                <a:latin typeface="Trebuchet MS" panose="020B0603020202020204"/>
                <a:cs typeface="Trebuchet MS" panose="020B0603020202020204"/>
              </a:rPr>
              <a:t>ОВЗ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по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разными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нозологиям</a:t>
            </a:r>
            <a:r>
              <a:rPr sz="1200" spc="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2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0320" y="1367408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2400"/>
                </a:lnTo>
              </a:path>
            </a:pathLst>
          </a:custGeom>
          <a:ln w="25400">
            <a:solidFill>
              <a:srgbClr val="12B9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1345" y="433501"/>
            <a:ext cx="68084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Цели</a:t>
            </a:r>
            <a:r>
              <a:rPr spc="-15" dirty="0"/>
              <a:t> </a:t>
            </a:r>
            <a:r>
              <a:rPr spc="-10" dirty="0"/>
              <a:t>и задачи</a:t>
            </a:r>
            <a:r>
              <a:rPr spc="-15" dirty="0"/>
              <a:t> </a:t>
            </a:r>
            <a:r>
              <a:rPr spc="40" dirty="0"/>
              <a:t>проекта</a:t>
            </a:r>
            <a:r>
              <a:rPr spc="-5" dirty="0"/>
              <a:t> </a:t>
            </a:r>
            <a:r>
              <a:rPr spc="5" dirty="0"/>
              <a:t>«Билет</a:t>
            </a:r>
            <a:r>
              <a:rPr spc="-10" dirty="0"/>
              <a:t> </a:t>
            </a:r>
            <a:r>
              <a:rPr spc="-50" dirty="0"/>
              <a:t>в</a:t>
            </a:r>
            <a:r>
              <a:rPr spc="-10" dirty="0"/>
              <a:t> </a:t>
            </a:r>
            <a:r>
              <a:rPr spc="-5" dirty="0"/>
              <a:t>будущее»</a:t>
            </a:r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11636758" y="62508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 panose="020B0604020202020204"/>
                <a:cs typeface="Microsoft Sans Serif" panose="020B0604020202020204"/>
              </a:rPr>
              <a:t>5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446357" y="205085"/>
            <a:ext cx="521334" cy="521334"/>
            <a:chOff x="11446357" y="205085"/>
            <a:chExt cx="521334" cy="521334"/>
          </a:xfrm>
        </p:grpSpPr>
        <p:pic>
          <p:nvPicPr>
            <p:cNvPr id="16" name="object 1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558942" y="404023"/>
              <a:ext cx="333202" cy="1229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46357" y="205085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4" h="521334">
                  <a:moveTo>
                    <a:pt x="260431" y="0"/>
                  </a:moveTo>
                  <a:lnTo>
                    <a:pt x="213618" y="4195"/>
                  </a:lnTo>
                  <a:lnTo>
                    <a:pt x="169558" y="16292"/>
                  </a:lnTo>
                  <a:lnTo>
                    <a:pt x="128987" y="35555"/>
                  </a:lnTo>
                  <a:lnTo>
                    <a:pt x="92639" y="61248"/>
                  </a:lnTo>
                  <a:lnTo>
                    <a:pt x="61250" y="92636"/>
                  </a:lnTo>
                  <a:lnTo>
                    <a:pt x="35556" y="128983"/>
                  </a:lnTo>
                  <a:lnTo>
                    <a:pt x="16293" y="169554"/>
                  </a:lnTo>
                  <a:lnTo>
                    <a:pt x="4195" y="213613"/>
                  </a:lnTo>
                  <a:lnTo>
                    <a:pt x="0" y="260426"/>
                  </a:lnTo>
                  <a:lnTo>
                    <a:pt x="4195" y="307238"/>
                  </a:lnTo>
                  <a:lnTo>
                    <a:pt x="16293" y="351298"/>
                  </a:lnTo>
                  <a:lnTo>
                    <a:pt x="35556" y="391870"/>
                  </a:lnTo>
                  <a:lnTo>
                    <a:pt x="61250" y="428218"/>
                  </a:lnTo>
                  <a:lnTo>
                    <a:pt x="92639" y="459607"/>
                  </a:lnTo>
                  <a:lnTo>
                    <a:pt x="128987" y="485300"/>
                  </a:lnTo>
                  <a:lnTo>
                    <a:pt x="169558" y="504564"/>
                  </a:lnTo>
                  <a:lnTo>
                    <a:pt x="213618" y="516661"/>
                  </a:lnTo>
                  <a:lnTo>
                    <a:pt x="260431" y="520857"/>
                  </a:lnTo>
                  <a:lnTo>
                    <a:pt x="307243" y="516661"/>
                  </a:lnTo>
                  <a:lnTo>
                    <a:pt x="318858" y="513472"/>
                  </a:lnTo>
                  <a:lnTo>
                    <a:pt x="260431" y="513472"/>
                  </a:lnTo>
                  <a:lnTo>
                    <a:pt x="226650" y="511226"/>
                  </a:lnTo>
                  <a:lnTo>
                    <a:pt x="194211" y="504684"/>
                  </a:lnTo>
                  <a:lnTo>
                    <a:pt x="163405" y="494134"/>
                  </a:lnTo>
                  <a:lnTo>
                    <a:pt x="134520" y="479868"/>
                  </a:lnTo>
                  <a:lnTo>
                    <a:pt x="136435" y="476068"/>
                  </a:lnTo>
                  <a:lnTo>
                    <a:pt x="128173" y="476068"/>
                  </a:lnTo>
                  <a:lnTo>
                    <a:pt x="116231" y="468247"/>
                  </a:lnTo>
                  <a:lnTo>
                    <a:pt x="104769" y="459783"/>
                  </a:lnTo>
                  <a:lnTo>
                    <a:pt x="93812" y="450703"/>
                  </a:lnTo>
                  <a:lnTo>
                    <a:pt x="83384" y="441032"/>
                  </a:lnTo>
                  <a:lnTo>
                    <a:pt x="83384" y="433494"/>
                  </a:lnTo>
                  <a:lnTo>
                    <a:pt x="76005" y="433494"/>
                  </a:lnTo>
                  <a:lnTo>
                    <a:pt x="47343" y="396748"/>
                  </a:lnTo>
                  <a:lnTo>
                    <a:pt x="25747" y="355054"/>
                  </a:lnTo>
                  <a:lnTo>
                    <a:pt x="12125" y="309313"/>
                  </a:lnTo>
                  <a:lnTo>
                    <a:pt x="7383" y="260426"/>
                  </a:lnTo>
                  <a:lnTo>
                    <a:pt x="12125" y="211538"/>
                  </a:lnTo>
                  <a:lnTo>
                    <a:pt x="25747" y="165796"/>
                  </a:lnTo>
                  <a:lnTo>
                    <a:pt x="47343" y="124103"/>
                  </a:lnTo>
                  <a:lnTo>
                    <a:pt x="76005" y="87358"/>
                  </a:lnTo>
                  <a:lnTo>
                    <a:pt x="83384" y="87358"/>
                  </a:lnTo>
                  <a:lnTo>
                    <a:pt x="83384" y="79819"/>
                  </a:lnTo>
                  <a:lnTo>
                    <a:pt x="120632" y="49610"/>
                  </a:lnTo>
                  <a:lnTo>
                    <a:pt x="163211" y="26807"/>
                  </a:lnTo>
                  <a:lnTo>
                    <a:pt x="210139" y="12400"/>
                  </a:lnTo>
                  <a:lnTo>
                    <a:pt x="260431" y="7378"/>
                  </a:lnTo>
                  <a:lnTo>
                    <a:pt x="318836" y="7378"/>
                  </a:lnTo>
                  <a:lnTo>
                    <a:pt x="307243" y="4195"/>
                  </a:lnTo>
                  <a:lnTo>
                    <a:pt x="260431" y="0"/>
                  </a:lnTo>
                  <a:close/>
                </a:path>
                <a:path w="521334" h="521334">
                  <a:moveTo>
                    <a:pt x="253447" y="269396"/>
                  </a:moveTo>
                  <a:lnTo>
                    <a:pt x="246599" y="269396"/>
                  </a:lnTo>
                  <a:lnTo>
                    <a:pt x="246599" y="321909"/>
                  </a:lnTo>
                  <a:lnTo>
                    <a:pt x="307670" y="321909"/>
                  </a:lnTo>
                  <a:lnTo>
                    <a:pt x="307670" y="509031"/>
                  </a:lnTo>
                  <a:lnTo>
                    <a:pt x="296098" y="510951"/>
                  </a:lnTo>
                  <a:lnTo>
                    <a:pt x="284360" y="512341"/>
                  </a:lnTo>
                  <a:lnTo>
                    <a:pt x="272467" y="513187"/>
                  </a:lnTo>
                  <a:lnTo>
                    <a:pt x="260431" y="513472"/>
                  </a:lnTo>
                  <a:lnTo>
                    <a:pt x="318858" y="513472"/>
                  </a:lnTo>
                  <a:lnTo>
                    <a:pt x="340538" y="507519"/>
                  </a:lnTo>
                  <a:lnTo>
                    <a:pt x="315047" y="507519"/>
                  </a:lnTo>
                  <a:lnTo>
                    <a:pt x="315042" y="315184"/>
                  </a:lnTo>
                  <a:lnTo>
                    <a:pt x="253447" y="315128"/>
                  </a:lnTo>
                  <a:lnTo>
                    <a:pt x="253447" y="269396"/>
                  </a:lnTo>
                  <a:close/>
                </a:path>
                <a:path w="521334" h="521334">
                  <a:moveTo>
                    <a:pt x="422437" y="298866"/>
                  </a:moveTo>
                  <a:lnTo>
                    <a:pt x="415058" y="298866"/>
                  </a:lnTo>
                  <a:lnTo>
                    <a:pt x="415058" y="460589"/>
                  </a:lnTo>
                  <a:lnTo>
                    <a:pt x="392399" y="476246"/>
                  </a:lnTo>
                  <a:lnTo>
                    <a:pt x="368056" y="489410"/>
                  </a:lnTo>
                  <a:lnTo>
                    <a:pt x="342211" y="499896"/>
                  </a:lnTo>
                  <a:lnTo>
                    <a:pt x="315047" y="507519"/>
                  </a:lnTo>
                  <a:lnTo>
                    <a:pt x="340538" y="507519"/>
                  </a:lnTo>
                  <a:lnTo>
                    <a:pt x="351303" y="504564"/>
                  </a:lnTo>
                  <a:lnTo>
                    <a:pt x="391875" y="485300"/>
                  </a:lnTo>
                  <a:lnTo>
                    <a:pt x="428223" y="459607"/>
                  </a:lnTo>
                  <a:lnTo>
                    <a:pt x="433175" y="454654"/>
                  </a:lnTo>
                  <a:lnTo>
                    <a:pt x="422437" y="454654"/>
                  </a:lnTo>
                  <a:lnTo>
                    <a:pt x="422437" y="313691"/>
                  </a:lnTo>
                  <a:lnTo>
                    <a:pt x="445430" y="313691"/>
                  </a:lnTo>
                  <a:lnTo>
                    <a:pt x="445430" y="307145"/>
                  </a:lnTo>
                  <a:lnTo>
                    <a:pt x="422437" y="307145"/>
                  </a:lnTo>
                  <a:lnTo>
                    <a:pt x="422437" y="298866"/>
                  </a:lnTo>
                  <a:close/>
                </a:path>
                <a:path w="521334" h="521334">
                  <a:moveTo>
                    <a:pt x="206165" y="269396"/>
                  </a:moveTo>
                  <a:lnTo>
                    <a:pt x="198614" y="269396"/>
                  </a:lnTo>
                  <a:lnTo>
                    <a:pt x="215394" y="302963"/>
                  </a:lnTo>
                  <a:lnTo>
                    <a:pt x="128173" y="476068"/>
                  </a:lnTo>
                  <a:lnTo>
                    <a:pt x="136435" y="476068"/>
                  </a:lnTo>
                  <a:lnTo>
                    <a:pt x="223045" y="304178"/>
                  </a:lnTo>
                  <a:lnTo>
                    <a:pt x="227104" y="296115"/>
                  </a:lnTo>
                  <a:lnTo>
                    <a:pt x="219558" y="296115"/>
                  </a:lnTo>
                  <a:lnTo>
                    <a:pt x="206165" y="269396"/>
                  </a:lnTo>
                  <a:close/>
                </a:path>
                <a:path w="521334" h="521334">
                  <a:moveTo>
                    <a:pt x="386115" y="32820"/>
                  </a:moveTo>
                  <a:lnTo>
                    <a:pt x="370941" y="32820"/>
                  </a:lnTo>
                  <a:lnTo>
                    <a:pt x="410771" y="57011"/>
                  </a:lnTo>
                  <a:lnTo>
                    <a:pt x="445363" y="87889"/>
                  </a:lnTo>
                  <a:lnTo>
                    <a:pt x="473823" y="124562"/>
                  </a:lnTo>
                  <a:lnTo>
                    <a:pt x="495257" y="166137"/>
                  </a:lnTo>
                  <a:lnTo>
                    <a:pt x="508719" y="211538"/>
                  </a:lnTo>
                  <a:lnTo>
                    <a:pt x="513477" y="260426"/>
                  </a:lnTo>
                  <a:lnTo>
                    <a:pt x="509347" y="306098"/>
                  </a:lnTo>
                  <a:lnTo>
                    <a:pt x="497445" y="349089"/>
                  </a:lnTo>
                  <a:lnTo>
                    <a:pt x="478504" y="388666"/>
                  </a:lnTo>
                  <a:lnTo>
                    <a:pt x="453257" y="424099"/>
                  </a:lnTo>
                  <a:lnTo>
                    <a:pt x="422437" y="454654"/>
                  </a:lnTo>
                  <a:lnTo>
                    <a:pt x="433175" y="454654"/>
                  </a:lnTo>
                  <a:lnTo>
                    <a:pt x="485305" y="391870"/>
                  </a:lnTo>
                  <a:lnTo>
                    <a:pt x="504569" y="351298"/>
                  </a:lnTo>
                  <a:lnTo>
                    <a:pt x="516666" y="307238"/>
                  </a:lnTo>
                  <a:lnTo>
                    <a:pt x="520862" y="260426"/>
                  </a:lnTo>
                  <a:lnTo>
                    <a:pt x="516666" y="213613"/>
                  </a:lnTo>
                  <a:lnTo>
                    <a:pt x="504569" y="169554"/>
                  </a:lnTo>
                  <a:lnTo>
                    <a:pt x="485305" y="128983"/>
                  </a:lnTo>
                  <a:lnTo>
                    <a:pt x="459612" y="92636"/>
                  </a:lnTo>
                  <a:lnTo>
                    <a:pt x="428223" y="61248"/>
                  </a:lnTo>
                  <a:lnTo>
                    <a:pt x="391875" y="35555"/>
                  </a:lnTo>
                  <a:lnTo>
                    <a:pt x="386115" y="32820"/>
                  </a:lnTo>
                  <a:close/>
                </a:path>
                <a:path w="521334" h="521334">
                  <a:moveTo>
                    <a:pt x="83384" y="321909"/>
                  </a:moveTo>
                  <a:lnTo>
                    <a:pt x="76005" y="321909"/>
                  </a:lnTo>
                  <a:lnTo>
                    <a:pt x="76005" y="433494"/>
                  </a:lnTo>
                  <a:lnTo>
                    <a:pt x="83384" y="433494"/>
                  </a:lnTo>
                  <a:lnTo>
                    <a:pt x="83384" y="321909"/>
                  </a:lnTo>
                  <a:close/>
                </a:path>
                <a:path w="521334" h="521334">
                  <a:moveTo>
                    <a:pt x="106574" y="269396"/>
                  </a:moveTo>
                  <a:lnTo>
                    <a:pt x="75999" y="269396"/>
                  </a:lnTo>
                  <a:lnTo>
                    <a:pt x="75999" y="321909"/>
                  </a:lnTo>
                  <a:lnTo>
                    <a:pt x="103595" y="321909"/>
                  </a:lnTo>
                  <a:lnTo>
                    <a:pt x="110503" y="315370"/>
                  </a:lnTo>
                  <a:lnTo>
                    <a:pt x="110503" y="315197"/>
                  </a:lnTo>
                  <a:lnTo>
                    <a:pt x="82847" y="315197"/>
                  </a:lnTo>
                  <a:lnTo>
                    <a:pt x="82847" y="296738"/>
                  </a:lnTo>
                  <a:lnTo>
                    <a:pt x="110503" y="296738"/>
                  </a:lnTo>
                  <a:lnTo>
                    <a:pt x="110503" y="296590"/>
                  </a:lnTo>
                  <a:lnTo>
                    <a:pt x="103595" y="290019"/>
                  </a:lnTo>
                  <a:lnTo>
                    <a:pt x="82847" y="290019"/>
                  </a:lnTo>
                  <a:lnTo>
                    <a:pt x="82847" y="276108"/>
                  </a:lnTo>
                  <a:lnTo>
                    <a:pt x="106574" y="276108"/>
                  </a:lnTo>
                  <a:lnTo>
                    <a:pt x="106574" y="269396"/>
                  </a:lnTo>
                  <a:close/>
                </a:path>
                <a:path w="521334" h="521334">
                  <a:moveTo>
                    <a:pt x="110503" y="296738"/>
                  </a:moveTo>
                  <a:lnTo>
                    <a:pt x="99886" y="296738"/>
                  </a:lnTo>
                  <a:lnTo>
                    <a:pt x="103724" y="300286"/>
                  </a:lnTo>
                  <a:lnTo>
                    <a:pt x="103724" y="311588"/>
                  </a:lnTo>
                  <a:lnTo>
                    <a:pt x="99787" y="315197"/>
                  </a:lnTo>
                  <a:lnTo>
                    <a:pt x="110503" y="315197"/>
                  </a:lnTo>
                  <a:lnTo>
                    <a:pt x="110503" y="296738"/>
                  </a:lnTo>
                  <a:close/>
                </a:path>
                <a:path w="521334" h="521334">
                  <a:moveTo>
                    <a:pt x="281240" y="269396"/>
                  </a:moveTo>
                  <a:lnTo>
                    <a:pt x="274392" y="269396"/>
                  </a:lnTo>
                  <a:lnTo>
                    <a:pt x="274392" y="315128"/>
                  </a:lnTo>
                  <a:lnTo>
                    <a:pt x="281240" y="315128"/>
                  </a:lnTo>
                  <a:lnTo>
                    <a:pt x="281240" y="269396"/>
                  </a:lnTo>
                  <a:close/>
                </a:path>
                <a:path w="521334" h="521334">
                  <a:moveTo>
                    <a:pt x="309112" y="269396"/>
                  </a:moveTo>
                  <a:lnTo>
                    <a:pt x="302191" y="269396"/>
                  </a:lnTo>
                  <a:lnTo>
                    <a:pt x="302191" y="315128"/>
                  </a:lnTo>
                  <a:lnTo>
                    <a:pt x="309112" y="315128"/>
                  </a:lnTo>
                  <a:lnTo>
                    <a:pt x="309112" y="269396"/>
                  </a:lnTo>
                  <a:close/>
                </a:path>
                <a:path w="521334" h="521334">
                  <a:moveTo>
                    <a:pt x="240578" y="269396"/>
                  </a:moveTo>
                  <a:lnTo>
                    <a:pt x="233014" y="269396"/>
                  </a:lnTo>
                  <a:lnTo>
                    <a:pt x="219558" y="296115"/>
                  </a:lnTo>
                  <a:lnTo>
                    <a:pt x="227104" y="296115"/>
                  </a:lnTo>
                  <a:lnTo>
                    <a:pt x="240578" y="269396"/>
                  </a:lnTo>
                  <a:close/>
                </a:path>
                <a:path w="521334" h="521334">
                  <a:moveTo>
                    <a:pt x="106537" y="198942"/>
                  </a:moveTo>
                  <a:lnTo>
                    <a:pt x="75999" y="198942"/>
                  </a:lnTo>
                  <a:lnTo>
                    <a:pt x="75999" y="251393"/>
                  </a:lnTo>
                  <a:lnTo>
                    <a:pt x="103563" y="251393"/>
                  </a:lnTo>
                  <a:lnTo>
                    <a:pt x="110467" y="244861"/>
                  </a:lnTo>
                  <a:lnTo>
                    <a:pt x="110467" y="244688"/>
                  </a:lnTo>
                  <a:lnTo>
                    <a:pt x="82840" y="244688"/>
                  </a:lnTo>
                  <a:lnTo>
                    <a:pt x="82840" y="226247"/>
                  </a:lnTo>
                  <a:lnTo>
                    <a:pt x="110467" y="226247"/>
                  </a:lnTo>
                  <a:lnTo>
                    <a:pt x="110467" y="226099"/>
                  </a:lnTo>
                  <a:lnTo>
                    <a:pt x="103563" y="219536"/>
                  </a:lnTo>
                  <a:lnTo>
                    <a:pt x="82840" y="219536"/>
                  </a:lnTo>
                  <a:lnTo>
                    <a:pt x="82840" y="205642"/>
                  </a:lnTo>
                  <a:lnTo>
                    <a:pt x="106537" y="205642"/>
                  </a:lnTo>
                  <a:lnTo>
                    <a:pt x="106537" y="198942"/>
                  </a:lnTo>
                  <a:close/>
                </a:path>
                <a:path w="521334" h="521334">
                  <a:moveTo>
                    <a:pt x="132998" y="198942"/>
                  </a:moveTo>
                  <a:lnTo>
                    <a:pt x="126161" y="198942"/>
                  </a:lnTo>
                  <a:lnTo>
                    <a:pt x="126161" y="251393"/>
                  </a:lnTo>
                  <a:lnTo>
                    <a:pt x="132523" y="251393"/>
                  </a:lnTo>
                  <a:lnTo>
                    <a:pt x="141127" y="238154"/>
                  </a:lnTo>
                  <a:lnTo>
                    <a:pt x="132998" y="238154"/>
                  </a:lnTo>
                  <a:lnTo>
                    <a:pt x="132998" y="198942"/>
                  </a:lnTo>
                  <a:close/>
                </a:path>
                <a:path w="521334" h="521334">
                  <a:moveTo>
                    <a:pt x="164832" y="212310"/>
                  </a:moveTo>
                  <a:lnTo>
                    <a:pt x="157921" y="212310"/>
                  </a:lnTo>
                  <a:lnTo>
                    <a:pt x="157921" y="251393"/>
                  </a:lnTo>
                  <a:lnTo>
                    <a:pt x="164832" y="251393"/>
                  </a:lnTo>
                  <a:lnTo>
                    <a:pt x="164832" y="212310"/>
                  </a:lnTo>
                  <a:close/>
                </a:path>
                <a:path w="521334" h="521334">
                  <a:moveTo>
                    <a:pt x="325377" y="9174"/>
                  </a:moveTo>
                  <a:lnTo>
                    <a:pt x="290482" y="9174"/>
                  </a:lnTo>
                  <a:lnTo>
                    <a:pt x="309553" y="12184"/>
                  </a:lnTo>
                  <a:lnTo>
                    <a:pt x="328128" y="16589"/>
                  </a:lnTo>
                  <a:lnTo>
                    <a:pt x="346151" y="22337"/>
                  </a:lnTo>
                  <a:lnTo>
                    <a:pt x="363564" y="29372"/>
                  </a:lnTo>
                  <a:lnTo>
                    <a:pt x="363569" y="251393"/>
                  </a:lnTo>
                  <a:lnTo>
                    <a:pt x="391411" y="251393"/>
                  </a:lnTo>
                  <a:lnTo>
                    <a:pt x="397766" y="246119"/>
                  </a:lnTo>
                  <a:lnTo>
                    <a:pt x="397766" y="244688"/>
                  </a:lnTo>
                  <a:lnTo>
                    <a:pt x="370418" y="244688"/>
                  </a:lnTo>
                  <a:lnTo>
                    <a:pt x="370418" y="228037"/>
                  </a:lnTo>
                  <a:lnTo>
                    <a:pt x="396217" y="228037"/>
                  </a:lnTo>
                  <a:lnTo>
                    <a:pt x="395434" y="226593"/>
                  </a:lnTo>
                  <a:lnTo>
                    <a:pt x="391005" y="224076"/>
                  </a:lnTo>
                  <a:lnTo>
                    <a:pt x="393854" y="221552"/>
                  </a:lnTo>
                  <a:lnTo>
                    <a:pt x="370418" y="221466"/>
                  </a:lnTo>
                  <a:lnTo>
                    <a:pt x="370418" y="205574"/>
                  </a:lnTo>
                  <a:lnTo>
                    <a:pt x="395353" y="205574"/>
                  </a:lnTo>
                  <a:lnTo>
                    <a:pt x="395353" y="204204"/>
                  </a:lnTo>
                  <a:lnTo>
                    <a:pt x="389135" y="198942"/>
                  </a:lnTo>
                  <a:lnTo>
                    <a:pt x="370941" y="198942"/>
                  </a:lnTo>
                  <a:lnTo>
                    <a:pt x="370941" y="32820"/>
                  </a:lnTo>
                  <a:lnTo>
                    <a:pt x="386115" y="32820"/>
                  </a:lnTo>
                  <a:lnTo>
                    <a:pt x="351303" y="16292"/>
                  </a:lnTo>
                  <a:lnTo>
                    <a:pt x="325377" y="9174"/>
                  </a:lnTo>
                  <a:close/>
                </a:path>
                <a:path w="521334" h="521334">
                  <a:moveTo>
                    <a:pt x="110467" y="226247"/>
                  </a:moveTo>
                  <a:lnTo>
                    <a:pt x="99856" y="226247"/>
                  </a:lnTo>
                  <a:lnTo>
                    <a:pt x="103692" y="229788"/>
                  </a:lnTo>
                  <a:lnTo>
                    <a:pt x="103692" y="241079"/>
                  </a:lnTo>
                  <a:lnTo>
                    <a:pt x="99763" y="244688"/>
                  </a:lnTo>
                  <a:lnTo>
                    <a:pt x="110467" y="244688"/>
                  </a:lnTo>
                  <a:lnTo>
                    <a:pt x="110467" y="226247"/>
                  </a:lnTo>
                  <a:close/>
                </a:path>
                <a:path w="521334" h="521334">
                  <a:moveTo>
                    <a:pt x="396217" y="228037"/>
                  </a:moveTo>
                  <a:lnTo>
                    <a:pt x="390992" y="228037"/>
                  </a:lnTo>
                  <a:lnTo>
                    <a:pt x="390992" y="240332"/>
                  </a:lnTo>
                  <a:lnTo>
                    <a:pt x="389721" y="244688"/>
                  </a:lnTo>
                  <a:lnTo>
                    <a:pt x="397766" y="244688"/>
                  </a:lnTo>
                  <a:lnTo>
                    <a:pt x="397766" y="230893"/>
                  </a:lnTo>
                  <a:lnTo>
                    <a:pt x="396217" y="228037"/>
                  </a:lnTo>
                  <a:close/>
                </a:path>
                <a:path w="521334" h="521334">
                  <a:moveTo>
                    <a:pt x="318836" y="7378"/>
                  </a:moveTo>
                  <a:lnTo>
                    <a:pt x="267778" y="7378"/>
                  </a:lnTo>
                  <a:lnTo>
                    <a:pt x="275046" y="7711"/>
                  </a:lnTo>
                  <a:lnTo>
                    <a:pt x="282233" y="8328"/>
                  </a:lnTo>
                  <a:lnTo>
                    <a:pt x="132998" y="238154"/>
                  </a:lnTo>
                  <a:lnTo>
                    <a:pt x="141127" y="238154"/>
                  </a:lnTo>
                  <a:lnTo>
                    <a:pt x="157921" y="212310"/>
                  </a:lnTo>
                  <a:lnTo>
                    <a:pt x="164832" y="212310"/>
                  </a:lnTo>
                  <a:lnTo>
                    <a:pt x="164832" y="202712"/>
                  </a:lnTo>
                  <a:lnTo>
                    <a:pt x="290482" y="9174"/>
                  </a:lnTo>
                  <a:lnTo>
                    <a:pt x="325377" y="9174"/>
                  </a:lnTo>
                  <a:lnTo>
                    <a:pt x="318836" y="7378"/>
                  </a:lnTo>
                  <a:close/>
                </a:path>
                <a:path w="521334" h="521334">
                  <a:moveTo>
                    <a:pt x="395353" y="205574"/>
                  </a:moveTo>
                  <a:lnTo>
                    <a:pt x="387494" y="205574"/>
                  </a:lnTo>
                  <a:lnTo>
                    <a:pt x="388580" y="210035"/>
                  </a:lnTo>
                  <a:lnTo>
                    <a:pt x="388580" y="216852"/>
                  </a:lnTo>
                  <a:lnTo>
                    <a:pt x="387494" y="221466"/>
                  </a:lnTo>
                  <a:lnTo>
                    <a:pt x="393890" y="221466"/>
                  </a:lnTo>
                  <a:lnTo>
                    <a:pt x="395353" y="217869"/>
                  </a:lnTo>
                  <a:lnTo>
                    <a:pt x="395353" y="205574"/>
                  </a:lnTo>
                  <a:close/>
                </a:path>
                <a:path w="521334" h="521334">
                  <a:moveTo>
                    <a:pt x="83384" y="87358"/>
                  </a:moveTo>
                  <a:lnTo>
                    <a:pt x="76005" y="87358"/>
                  </a:lnTo>
                  <a:lnTo>
                    <a:pt x="76005" y="198942"/>
                  </a:lnTo>
                  <a:lnTo>
                    <a:pt x="83384" y="198942"/>
                  </a:lnTo>
                  <a:lnTo>
                    <a:pt x="83384" y="87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8781" y="2287160"/>
            <a:ext cx="492696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spc="2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ЗАДАЧИ</a:t>
            </a:r>
            <a:r>
              <a:rPr sz="4100" b="1" spc="-80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b="1" spc="6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ПРОЕКТА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9060" y="1200913"/>
            <a:ext cx="4170045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0360" algn="l"/>
              </a:tabLst>
            </a:pPr>
            <a:r>
              <a:rPr sz="4100" b="1" spc="20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Ц</a:t>
            </a:r>
            <a:r>
              <a:rPr sz="4100" b="1" spc="3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Е</a:t>
            </a:r>
            <a:r>
              <a:rPr sz="4100" b="1" spc="3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Л</a:t>
            </a:r>
            <a:r>
              <a:rPr sz="4100" b="1" spc="-21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Ь</a:t>
            </a: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4100" b="1" spc="10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П</a:t>
            </a: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Р</a:t>
            </a:r>
            <a:r>
              <a:rPr sz="4100" b="1" spc="-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О</a:t>
            </a:r>
            <a:r>
              <a:rPr sz="4100" b="1" spc="22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ЕК</a:t>
            </a:r>
            <a:r>
              <a:rPr sz="4100" b="1" spc="-5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Т</a:t>
            </a:r>
            <a:r>
              <a:rPr sz="4100" b="1" dirty="0">
                <a:solidFill>
                  <a:srgbClr val="009F91"/>
                </a:solidFill>
                <a:latin typeface="Arial" panose="020B0604020202020204"/>
                <a:cs typeface="Arial" panose="020B0604020202020204"/>
              </a:rPr>
              <a:t>А</a:t>
            </a:r>
            <a:endParaRPr sz="4100">
              <a:latin typeface="Arial" panose="020B0604020202020204"/>
              <a:cs typeface="Arial" panose="020B0604020202020204"/>
            </a:endParaRPr>
          </a:p>
          <a:p>
            <a:pPr marL="107315" marR="215900">
              <a:lnSpc>
                <a:spcPct val="101000"/>
              </a:lnSpc>
              <a:spcBef>
                <a:spcPts val="1325"/>
              </a:spcBef>
            </a:pPr>
            <a:r>
              <a:rPr sz="1400" b="1" spc="-10" dirty="0">
                <a:latin typeface="Arial" panose="020B0604020202020204"/>
                <a:cs typeface="Arial" panose="020B0604020202020204"/>
              </a:rPr>
              <a:t>Формирование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осознанности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и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готовности </a:t>
            </a:r>
            <a:r>
              <a:rPr sz="1400" b="1" spc="-375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150" dirty="0">
                <a:latin typeface="Arial" panose="020B0604020202020204"/>
                <a:cs typeface="Arial" panose="020B0604020202020204"/>
              </a:rPr>
              <a:t>к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профессиональному </a:t>
            </a:r>
            <a:r>
              <a:rPr sz="1400" b="1" spc="-5" dirty="0">
                <a:latin typeface="Arial" panose="020B0604020202020204"/>
                <a:cs typeface="Arial" panose="020B0604020202020204"/>
              </a:rPr>
              <a:t>самоопределению </a:t>
            </a:r>
            <a:r>
              <a:rPr sz="1400" b="1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-10" dirty="0">
                <a:latin typeface="Arial" panose="020B0604020202020204"/>
                <a:cs typeface="Arial" panose="020B0604020202020204"/>
              </a:rPr>
              <a:t>обучающихся </a:t>
            </a:r>
            <a:r>
              <a:rPr sz="1400" b="1" spc="-20" dirty="0">
                <a:latin typeface="Arial" panose="020B0604020202020204"/>
                <a:cs typeface="Arial" panose="020B0604020202020204"/>
              </a:rPr>
              <a:t>6-11</a:t>
            </a:r>
            <a:r>
              <a:rPr sz="1400" b="1" dirty="0">
                <a:latin typeface="Arial" panose="020B0604020202020204"/>
                <a:cs typeface="Arial" panose="020B0604020202020204"/>
              </a:rPr>
              <a:t> </a:t>
            </a:r>
            <a:r>
              <a:rPr sz="1400" b="1" spc="15" dirty="0">
                <a:latin typeface="Arial" panose="020B0604020202020204"/>
                <a:cs typeface="Arial" panose="020B0604020202020204"/>
              </a:rPr>
              <a:t>классов.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46719" y="2034804"/>
            <a:ext cx="1148590" cy="11557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62663" y="2034804"/>
            <a:ext cx="1148590" cy="1155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8463" y="2034804"/>
            <a:ext cx="1148590" cy="11557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360389" y="1912147"/>
            <a:ext cx="1703070" cy="1278890"/>
            <a:chOff x="9360389" y="1912147"/>
            <a:chExt cx="1703070" cy="127889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914263" y="2034804"/>
              <a:ext cx="1148590" cy="11557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60382" y="1912149"/>
              <a:ext cx="1490980" cy="1156970"/>
            </a:xfrm>
            <a:custGeom>
              <a:avLst/>
              <a:gdLst/>
              <a:ahLst/>
              <a:cxnLst/>
              <a:rect l="l" t="t" r="r" b="b"/>
              <a:pathLst>
                <a:path w="1490979" h="1156970">
                  <a:moveTo>
                    <a:pt x="553212" y="265163"/>
                  </a:moveTo>
                  <a:lnTo>
                    <a:pt x="547890" y="218122"/>
                  </a:lnTo>
                  <a:lnTo>
                    <a:pt x="532790" y="175412"/>
                  </a:lnTo>
                  <a:lnTo>
                    <a:pt x="521728" y="157962"/>
                  </a:lnTo>
                  <a:lnTo>
                    <a:pt x="521728" y="267741"/>
                  </a:lnTo>
                  <a:lnTo>
                    <a:pt x="514972" y="310629"/>
                  </a:lnTo>
                  <a:lnTo>
                    <a:pt x="497179" y="350062"/>
                  </a:lnTo>
                  <a:lnTo>
                    <a:pt x="469988" y="383971"/>
                  </a:lnTo>
                  <a:lnTo>
                    <a:pt x="435063" y="410286"/>
                  </a:lnTo>
                  <a:lnTo>
                    <a:pt x="394030" y="426935"/>
                  </a:lnTo>
                  <a:lnTo>
                    <a:pt x="348564" y="431863"/>
                  </a:lnTo>
                  <a:lnTo>
                    <a:pt x="307136" y="424865"/>
                  </a:lnTo>
                  <a:lnTo>
                    <a:pt x="268617" y="407619"/>
                  </a:lnTo>
                  <a:lnTo>
                    <a:pt x="235216" y="381457"/>
                  </a:lnTo>
                  <a:lnTo>
                    <a:pt x="209130" y="347700"/>
                  </a:lnTo>
                  <a:lnTo>
                    <a:pt x="192595" y="307657"/>
                  </a:lnTo>
                  <a:lnTo>
                    <a:pt x="187782" y="262648"/>
                  </a:lnTo>
                  <a:lnTo>
                    <a:pt x="192913" y="218782"/>
                  </a:lnTo>
                  <a:lnTo>
                    <a:pt x="209664" y="178981"/>
                  </a:lnTo>
                  <a:lnTo>
                    <a:pt x="236207" y="145021"/>
                  </a:lnTo>
                  <a:lnTo>
                    <a:pt x="270687" y="118694"/>
                  </a:lnTo>
                  <a:lnTo>
                    <a:pt x="311264" y="101790"/>
                  </a:lnTo>
                  <a:lnTo>
                    <a:pt x="356095" y="96113"/>
                  </a:lnTo>
                  <a:lnTo>
                    <a:pt x="401015" y="102844"/>
                  </a:lnTo>
                  <a:lnTo>
                    <a:pt x="441020" y="120751"/>
                  </a:lnTo>
                  <a:lnTo>
                    <a:pt x="474599" y="148005"/>
                  </a:lnTo>
                  <a:lnTo>
                    <a:pt x="500253" y="182803"/>
                  </a:lnTo>
                  <a:lnTo>
                    <a:pt x="516458" y="223316"/>
                  </a:lnTo>
                  <a:lnTo>
                    <a:pt x="521728" y="267741"/>
                  </a:lnTo>
                  <a:lnTo>
                    <a:pt x="521728" y="157962"/>
                  </a:lnTo>
                  <a:lnTo>
                    <a:pt x="478205" y="107276"/>
                  </a:lnTo>
                  <a:lnTo>
                    <a:pt x="441198" y="83985"/>
                  </a:lnTo>
                  <a:lnTo>
                    <a:pt x="399389" y="69303"/>
                  </a:lnTo>
                  <a:lnTo>
                    <a:pt x="353999" y="64300"/>
                  </a:lnTo>
                  <a:lnTo>
                    <a:pt x="308559" y="69519"/>
                  </a:lnTo>
                  <a:lnTo>
                    <a:pt x="266827" y="84137"/>
                  </a:lnTo>
                  <a:lnTo>
                    <a:pt x="229971" y="107188"/>
                  </a:lnTo>
                  <a:lnTo>
                    <a:pt x="199212" y="137693"/>
                  </a:lnTo>
                  <a:lnTo>
                    <a:pt x="175717" y="174688"/>
                  </a:lnTo>
                  <a:lnTo>
                    <a:pt x="160693" y="217195"/>
                  </a:lnTo>
                  <a:lnTo>
                    <a:pt x="155498" y="262648"/>
                  </a:lnTo>
                  <a:lnTo>
                    <a:pt x="155422" y="265163"/>
                  </a:lnTo>
                  <a:lnTo>
                    <a:pt x="160566" y="310464"/>
                  </a:lnTo>
                  <a:lnTo>
                    <a:pt x="175729" y="352729"/>
                  </a:lnTo>
                  <a:lnTo>
                    <a:pt x="199504" y="389851"/>
                  </a:lnTo>
                  <a:lnTo>
                    <a:pt x="230581" y="420585"/>
                  </a:lnTo>
                  <a:lnTo>
                    <a:pt x="267665" y="443725"/>
                  </a:lnTo>
                  <a:lnTo>
                    <a:pt x="309448" y="458050"/>
                  </a:lnTo>
                  <a:lnTo>
                    <a:pt x="354622" y="462343"/>
                  </a:lnTo>
                  <a:lnTo>
                    <a:pt x="399173" y="458152"/>
                  </a:lnTo>
                  <a:lnTo>
                    <a:pt x="440613" y="443725"/>
                  </a:lnTo>
                  <a:lnTo>
                    <a:pt x="459384" y="431863"/>
                  </a:lnTo>
                  <a:lnTo>
                    <a:pt x="477507" y="420433"/>
                  </a:lnTo>
                  <a:lnTo>
                    <a:pt x="508584" y="389572"/>
                  </a:lnTo>
                  <a:lnTo>
                    <a:pt x="532460" y="352526"/>
                  </a:lnTo>
                  <a:lnTo>
                    <a:pt x="547776" y="310629"/>
                  </a:lnTo>
                  <a:lnTo>
                    <a:pt x="553212" y="265163"/>
                  </a:lnTo>
                  <a:close/>
                </a:path>
                <a:path w="1490979" h="1156970">
                  <a:moveTo>
                    <a:pt x="924521" y="483743"/>
                  </a:moveTo>
                  <a:lnTo>
                    <a:pt x="914958" y="458355"/>
                  </a:lnTo>
                  <a:lnTo>
                    <a:pt x="912355" y="455434"/>
                  </a:lnTo>
                  <a:lnTo>
                    <a:pt x="901966" y="443738"/>
                  </a:lnTo>
                  <a:lnTo>
                    <a:pt x="897356" y="438543"/>
                  </a:lnTo>
                  <a:lnTo>
                    <a:pt x="893038" y="436270"/>
                  </a:lnTo>
                  <a:lnTo>
                    <a:pt x="893038" y="492112"/>
                  </a:lnTo>
                  <a:lnTo>
                    <a:pt x="892949" y="501662"/>
                  </a:lnTo>
                  <a:lnTo>
                    <a:pt x="870305" y="533590"/>
                  </a:lnTo>
                  <a:lnTo>
                    <a:pt x="732866" y="556272"/>
                  </a:lnTo>
                  <a:lnTo>
                    <a:pt x="720940" y="476415"/>
                  </a:lnTo>
                  <a:lnTo>
                    <a:pt x="720598" y="474103"/>
                  </a:lnTo>
                  <a:lnTo>
                    <a:pt x="794004" y="462800"/>
                  </a:lnTo>
                  <a:lnTo>
                    <a:pt x="835621" y="456755"/>
                  </a:lnTo>
                  <a:lnTo>
                    <a:pt x="847877" y="455434"/>
                  </a:lnTo>
                  <a:lnTo>
                    <a:pt x="859929" y="456018"/>
                  </a:lnTo>
                  <a:lnTo>
                    <a:pt x="890701" y="482333"/>
                  </a:lnTo>
                  <a:lnTo>
                    <a:pt x="893038" y="492112"/>
                  </a:lnTo>
                  <a:lnTo>
                    <a:pt x="893038" y="436270"/>
                  </a:lnTo>
                  <a:lnTo>
                    <a:pt x="873975" y="426173"/>
                  </a:lnTo>
                  <a:lnTo>
                    <a:pt x="847077" y="423087"/>
                  </a:lnTo>
                  <a:lnTo>
                    <a:pt x="809421" y="427113"/>
                  </a:lnTo>
                  <a:lnTo>
                    <a:pt x="771817" y="432739"/>
                  </a:lnTo>
                  <a:lnTo>
                    <a:pt x="696887" y="445046"/>
                  </a:lnTo>
                  <a:lnTo>
                    <a:pt x="686663" y="451688"/>
                  </a:lnTo>
                  <a:lnTo>
                    <a:pt x="685787" y="463042"/>
                  </a:lnTo>
                  <a:lnTo>
                    <a:pt x="687324" y="465328"/>
                  </a:lnTo>
                  <a:lnTo>
                    <a:pt x="686574" y="464896"/>
                  </a:lnTo>
                  <a:lnTo>
                    <a:pt x="702983" y="574802"/>
                  </a:lnTo>
                  <a:lnTo>
                    <a:pt x="702818" y="577011"/>
                  </a:lnTo>
                  <a:lnTo>
                    <a:pt x="703453" y="577977"/>
                  </a:lnTo>
                  <a:lnTo>
                    <a:pt x="728167" y="743445"/>
                  </a:lnTo>
                  <a:lnTo>
                    <a:pt x="734796" y="753668"/>
                  </a:lnTo>
                  <a:lnTo>
                    <a:pt x="746137" y="754545"/>
                  </a:lnTo>
                  <a:lnTo>
                    <a:pt x="756348" y="747699"/>
                  </a:lnTo>
                  <a:lnTo>
                    <a:pt x="759523" y="734796"/>
                  </a:lnTo>
                  <a:lnTo>
                    <a:pt x="737958" y="590410"/>
                  </a:lnTo>
                  <a:lnTo>
                    <a:pt x="737628" y="588187"/>
                  </a:lnTo>
                  <a:lnTo>
                    <a:pt x="819302" y="576491"/>
                  </a:lnTo>
                  <a:lnTo>
                    <a:pt x="837184" y="574116"/>
                  </a:lnTo>
                  <a:lnTo>
                    <a:pt x="854964" y="571271"/>
                  </a:lnTo>
                  <a:lnTo>
                    <a:pt x="872363" y="567461"/>
                  </a:lnTo>
                  <a:lnTo>
                    <a:pt x="896683" y="555498"/>
                  </a:lnTo>
                  <a:lnTo>
                    <a:pt x="914400" y="535673"/>
                  </a:lnTo>
                  <a:lnTo>
                    <a:pt x="924128" y="510819"/>
                  </a:lnTo>
                  <a:lnTo>
                    <a:pt x="924521" y="483743"/>
                  </a:lnTo>
                  <a:close/>
                </a:path>
                <a:path w="1490979" h="1156970">
                  <a:moveTo>
                    <a:pt x="1418767" y="40855"/>
                  </a:moveTo>
                  <a:lnTo>
                    <a:pt x="1413192" y="36677"/>
                  </a:lnTo>
                  <a:lnTo>
                    <a:pt x="1407655" y="32283"/>
                  </a:lnTo>
                  <a:lnTo>
                    <a:pt x="1406893" y="31775"/>
                  </a:lnTo>
                  <a:lnTo>
                    <a:pt x="1363103" y="23647"/>
                  </a:lnTo>
                  <a:lnTo>
                    <a:pt x="1352054" y="22999"/>
                  </a:lnTo>
                  <a:lnTo>
                    <a:pt x="1328293" y="20789"/>
                  </a:lnTo>
                  <a:lnTo>
                    <a:pt x="1328293" y="58394"/>
                  </a:lnTo>
                  <a:lnTo>
                    <a:pt x="1305928" y="68351"/>
                  </a:lnTo>
                  <a:lnTo>
                    <a:pt x="1294701" y="73177"/>
                  </a:lnTo>
                  <a:lnTo>
                    <a:pt x="1283322" y="77647"/>
                  </a:lnTo>
                  <a:lnTo>
                    <a:pt x="1274343" y="82054"/>
                  </a:lnTo>
                  <a:lnTo>
                    <a:pt x="1268171" y="87972"/>
                  </a:lnTo>
                  <a:lnTo>
                    <a:pt x="1265085" y="95745"/>
                  </a:lnTo>
                  <a:lnTo>
                    <a:pt x="1265351" y="105727"/>
                  </a:lnTo>
                  <a:lnTo>
                    <a:pt x="1268742" y="123342"/>
                  </a:lnTo>
                  <a:lnTo>
                    <a:pt x="1270342" y="132156"/>
                  </a:lnTo>
                  <a:lnTo>
                    <a:pt x="1271714" y="141008"/>
                  </a:lnTo>
                  <a:lnTo>
                    <a:pt x="1272489" y="146761"/>
                  </a:lnTo>
                  <a:lnTo>
                    <a:pt x="1272540" y="148361"/>
                  </a:lnTo>
                  <a:lnTo>
                    <a:pt x="1271866" y="154609"/>
                  </a:lnTo>
                  <a:lnTo>
                    <a:pt x="1271866" y="160528"/>
                  </a:lnTo>
                  <a:lnTo>
                    <a:pt x="1234998" y="160299"/>
                  </a:lnTo>
                  <a:lnTo>
                    <a:pt x="1217269" y="160312"/>
                  </a:lnTo>
                  <a:lnTo>
                    <a:pt x="1199743" y="160642"/>
                  </a:lnTo>
                  <a:lnTo>
                    <a:pt x="1150061" y="164261"/>
                  </a:lnTo>
                  <a:lnTo>
                    <a:pt x="1101280" y="172199"/>
                  </a:lnTo>
                  <a:lnTo>
                    <a:pt x="1053541" y="184835"/>
                  </a:lnTo>
                  <a:lnTo>
                    <a:pt x="1006944" y="202603"/>
                  </a:lnTo>
                  <a:lnTo>
                    <a:pt x="995921" y="207505"/>
                  </a:lnTo>
                  <a:lnTo>
                    <a:pt x="991450" y="203593"/>
                  </a:lnTo>
                  <a:lnTo>
                    <a:pt x="989749" y="193459"/>
                  </a:lnTo>
                  <a:lnTo>
                    <a:pt x="988187" y="183222"/>
                  </a:lnTo>
                  <a:lnTo>
                    <a:pt x="985418" y="162204"/>
                  </a:lnTo>
                  <a:lnTo>
                    <a:pt x="985050" y="159791"/>
                  </a:lnTo>
                  <a:lnTo>
                    <a:pt x="957414" y="129425"/>
                  </a:lnTo>
                  <a:lnTo>
                    <a:pt x="944435" y="128663"/>
                  </a:lnTo>
                  <a:lnTo>
                    <a:pt x="931468" y="126911"/>
                  </a:lnTo>
                  <a:lnTo>
                    <a:pt x="905548" y="122656"/>
                  </a:lnTo>
                  <a:lnTo>
                    <a:pt x="906221" y="118732"/>
                  </a:lnTo>
                  <a:lnTo>
                    <a:pt x="989977" y="82029"/>
                  </a:lnTo>
                  <a:lnTo>
                    <a:pt x="1052144" y="55143"/>
                  </a:lnTo>
                  <a:lnTo>
                    <a:pt x="1101128" y="34759"/>
                  </a:lnTo>
                  <a:lnTo>
                    <a:pt x="1111580" y="32181"/>
                  </a:lnTo>
                  <a:lnTo>
                    <a:pt x="1122972" y="31775"/>
                  </a:lnTo>
                  <a:lnTo>
                    <a:pt x="1134719" y="32613"/>
                  </a:lnTo>
                  <a:lnTo>
                    <a:pt x="1302308" y="48425"/>
                  </a:lnTo>
                  <a:lnTo>
                    <a:pt x="1328293" y="58394"/>
                  </a:lnTo>
                  <a:lnTo>
                    <a:pt x="1328293" y="20789"/>
                  </a:lnTo>
                  <a:lnTo>
                    <a:pt x="1105103" y="0"/>
                  </a:lnTo>
                  <a:lnTo>
                    <a:pt x="1096441" y="2070"/>
                  </a:lnTo>
                  <a:lnTo>
                    <a:pt x="1064056" y="15646"/>
                  </a:lnTo>
                  <a:lnTo>
                    <a:pt x="909942" y="82054"/>
                  </a:lnTo>
                  <a:lnTo>
                    <a:pt x="824852" y="119405"/>
                  </a:lnTo>
                  <a:lnTo>
                    <a:pt x="818159" y="127977"/>
                  </a:lnTo>
                  <a:lnTo>
                    <a:pt x="817118" y="138747"/>
                  </a:lnTo>
                  <a:lnTo>
                    <a:pt x="826465" y="146761"/>
                  </a:lnTo>
                  <a:lnTo>
                    <a:pt x="881240" y="153060"/>
                  </a:lnTo>
                  <a:lnTo>
                    <a:pt x="885380" y="157124"/>
                  </a:lnTo>
                  <a:lnTo>
                    <a:pt x="885317" y="161201"/>
                  </a:lnTo>
                  <a:lnTo>
                    <a:pt x="885190" y="204266"/>
                  </a:lnTo>
                  <a:lnTo>
                    <a:pt x="886371" y="204266"/>
                  </a:lnTo>
                  <a:lnTo>
                    <a:pt x="886218" y="215722"/>
                  </a:lnTo>
                  <a:lnTo>
                    <a:pt x="886129" y="220853"/>
                  </a:lnTo>
                  <a:lnTo>
                    <a:pt x="886053" y="231190"/>
                  </a:lnTo>
                  <a:lnTo>
                    <a:pt x="886142" y="238417"/>
                  </a:lnTo>
                  <a:lnTo>
                    <a:pt x="886993" y="249948"/>
                  </a:lnTo>
                  <a:lnTo>
                    <a:pt x="887615" y="255295"/>
                  </a:lnTo>
                  <a:lnTo>
                    <a:pt x="894562" y="261785"/>
                  </a:lnTo>
                  <a:lnTo>
                    <a:pt x="903325" y="265137"/>
                  </a:lnTo>
                  <a:lnTo>
                    <a:pt x="911021" y="259803"/>
                  </a:lnTo>
                  <a:lnTo>
                    <a:pt x="916876" y="251002"/>
                  </a:lnTo>
                  <a:lnTo>
                    <a:pt x="917371" y="244233"/>
                  </a:lnTo>
                  <a:lnTo>
                    <a:pt x="917486" y="237553"/>
                  </a:lnTo>
                  <a:lnTo>
                    <a:pt x="917613" y="189077"/>
                  </a:lnTo>
                  <a:lnTo>
                    <a:pt x="917956" y="174625"/>
                  </a:lnTo>
                  <a:lnTo>
                    <a:pt x="918171" y="169405"/>
                  </a:lnTo>
                  <a:lnTo>
                    <a:pt x="923442" y="159791"/>
                  </a:lnTo>
                  <a:lnTo>
                    <a:pt x="927379" y="160312"/>
                  </a:lnTo>
                  <a:lnTo>
                    <a:pt x="957300" y="189077"/>
                  </a:lnTo>
                  <a:lnTo>
                    <a:pt x="962177" y="231190"/>
                  </a:lnTo>
                  <a:lnTo>
                    <a:pt x="961478" y="249948"/>
                  </a:lnTo>
                  <a:lnTo>
                    <a:pt x="961351" y="252730"/>
                  </a:lnTo>
                  <a:lnTo>
                    <a:pt x="960043" y="275158"/>
                  </a:lnTo>
                  <a:lnTo>
                    <a:pt x="959916" y="279107"/>
                  </a:lnTo>
                  <a:lnTo>
                    <a:pt x="965987" y="328498"/>
                  </a:lnTo>
                  <a:lnTo>
                    <a:pt x="997724" y="394271"/>
                  </a:lnTo>
                  <a:lnTo>
                    <a:pt x="1029423" y="427126"/>
                  </a:lnTo>
                  <a:lnTo>
                    <a:pt x="1067181" y="450786"/>
                  </a:lnTo>
                  <a:lnTo>
                    <a:pt x="1109027" y="464832"/>
                  </a:lnTo>
                  <a:lnTo>
                    <a:pt x="1152969" y="468845"/>
                  </a:lnTo>
                  <a:lnTo>
                    <a:pt x="1197025" y="462407"/>
                  </a:lnTo>
                  <a:lnTo>
                    <a:pt x="1239227" y="445084"/>
                  </a:lnTo>
                  <a:lnTo>
                    <a:pt x="1277581" y="416471"/>
                  </a:lnTo>
                  <a:lnTo>
                    <a:pt x="1312430" y="373443"/>
                  </a:lnTo>
                  <a:lnTo>
                    <a:pt x="1332141" y="326174"/>
                  </a:lnTo>
                  <a:lnTo>
                    <a:pt x="1336687" y="275158"/>
                  </a:lnTo>
                  <a:lnTo>
                    <a:pt x="1326045" y="220853"/>
                  </a:lnTo>
                  <a:lnTo>
                    <a:pt x="1317510" y="195668"/>
                  </a:lnTo>
                  <a:lnTo>
                    <a:pt x="1316177" y="191477"/>
                  </a:lnTo>
                  <a:lnTo>
                    <a:pt x="1309535" y="170738"/>
                  </a:lnTo>
                  <a:lnTo>
                    <a:pt x="1308684" y="167259"/>
                  </a:lnTo>
                  <a:lnTo>
                    <a:pt x="1308684" y="277685"/>
                  </a:lnTo>
                  <a:lnTo>
                    <a:pt x="1304099" y="279107"/>
                  </a:lnTo>
                  <a:lnTo>
                    <a:pt x="1297000" y="330619"/>
                  </a:lnTo>
                  <a:lnTo>
                    <a:pt x="1274102" y="374294"/>
                  </a:lnTo>
                  <a:lnTo>
                    <a:pt x="1239227" y="408063"/>
                  </a:lnTo>
                  <a:lnTo>
                    <a:pt x="1196238" y="429856"/>
                  </a:lnTo>
                  <a:lnTo>
                    <a:pt x="1146619" y="437654"/>
                  </a:lnTo>
                  <a:lnTo>
                    <a:pt x="1098905" y="429691"/>
                  </a:lnTo>
                  <a:lnTo>
                    <a:pt x="1056487" y="407987"/>
                  </a:lnTo>
                  <a:lnTo>
                    <a:pt x="1022794" y="374523"/>
                  </a:lnTo>
                  <a:lnTo>
                    <a:pt x="1001242" y="331304"/>
                  </a:lnTo>
                  <a:lnTo>
                    <a:pt x="995451" y="292633"/>
                  </a:lnTo>
                  <a:lnTo>
                    <a:pt x="994651" y="252730"/>
                  </a:lnTo>
                  <a:lnTo>
                    <a:pt x="994511" y="247688"/>
                  </a:lnTo>
                  <a:lnTo>
                    <a:pt x="1039952" y="222808"/>
                  </a:lnTo>
                  <a:lnTo>
                    <a:pt x="1090028" y="207505"/>
                  </a:lnTo>
                  <a:lnTo>
                    <a:pt x="1145006" y="197777"/>
                  </a:lnTo>
                  <a:lnTo>
                    <a:pt x="1184821" y="193802"/>
                  </a:lnTo>
                  <a:lnTo>
                    <a:pt x="1224686" y="191477"/>
                  </a:lnTo>
                  <a:lnTo>
                    <a:pt x="1237208" y="191935"/>
                  </a:lnTo>
                  <a:lnTo>
                    <a:pt x="1279563" y="199110"/>
                  </a:lnTo>
                  <a:lnTo>
                    <a:pt x="1298359" y="243090"/>
                  </a:lnTo>
                  <a:lnTo>
                    <a:pt x="1308684" y="277685"/>
                  </a:lnTo>
                  <a:lnTo>
                    <a:pt x="1308684" y="167259"/>
                  </a:lnTo>
                  <a:lnTo>
                    <a:pt x="1300429" y="119405"/>
                  </a:lnTo>
                  <a:lnTo>
                    <a:pt x="1300175" y="113093"/>
                  </a:lnTo>
                  <a:lnTo>
                    <a:pt x="1304175" y="103670"/>
                  </a:lnTo>
                  <a:lnTo>
                    <a:pt x="1308849" y="101498"/>
                  </a:lnTo>
                  <a:lnTo>
                    <a:pt x="1331861" y="91262"/>
                  </a:lnTo>
                  <a:lnTo>
                    <a:pt x="1353667" y="82029"/>
                  </a:lnTo>
                  <a:lnTo>
                    <a:pt x="1378242" y="71577"/>
                  </a:lnTo>
                  <a:lnTo>
                    <a:pt x="1401203" y="61239"/>
                  </a:lnTo>
                  <a:lnTo>
                    <a:pt x="1406258" y="57556"/>
                  </a:lnTo>
                  <a:lnTo>
                    <a:pt x="1410601" y="52349"/>
                  </a:lnTo>
                  <a:lnTo>
                    <a:pt x="1414627" y="46482"/>
                  </a:lnTo>
                  <a:lnTo>
                    <a:pt x="1418767" y="40855"/>
                  </a:lnTo>
                  <a:close/>
                </a:path>
                <a:path w="1490979" h="1156970">
                  <a:moveTo>
                    <a:pt x="1490751" y="1142720"/>
                  </a:moveTo>
                  <a:lnTo>
                    <a:pt x="1490014" y="1129461"/>
                  </a:lnTo>
                  <a:lnTo>
                    <a:pt x="1489252" y="1122959"/>
                  </a:lnTo>
                  <a:lnTo>
                    <a:pt x="1468653" y="909828"/>
                  </a:lnTo>
                  <a:lnTo>
                    <a:pt x="1456182" y="759548"/>
                  </a:lnTo>
                  <a:lnTo>
                    <a:pt x="1451432" y="709510"/>
                  </a:lnTo>
                  <a:lnTo>
                    <a:pt x="1441234" y="660438"/>
                  </a:lnTo>
                  <a:lnTo>
                    <a:pt x="1414513" y="604875"/>
                  </a:lnTo>
                  <a:lnTo>
                    <a:pt x="1386725" y="571055"/>
                  </a:lnTo>
                  <a:lnTo>
                    <a:pt x="1353146" y="544144"/>
                  </a:lnTo>
                  <a:lnTo>
                    <a:pt x="1314716" y="524916"/>
                  </a:lnTo>
                  <a:lnTo>
                    <a:pt x="1272336" y="514146"/>
                  </a:lnTo>
                  <a:lnTo>
                    <a:pt x="1226959" y="512622"/>
                  </a:lnTo>
                  <a:lnTo>
                    <a:pt x="1179512" y="521119"/>
                  </a:lnTo>
                  <a:lnTo>
                    <a:pt x="1134186" y="540981"/>
                  </a:lnTo>
                  <a:lnTo>
                    <a:pt x="1096467" y="570699"/>
                  </a:lnTo>
                  <a:lnTo>
                    <a:pt x="1066634" y="607453"/>
                  </a:lnTo>
                  <a:lnTo>
                    <a:pt x="1044981" y="648449"/>
                  </a:lnTo>
                  <a:lnTo>
                    <a:pt x="1031786" y="690880"/>
                  </a:lnTo>
                  <a:lnTo>
                    <a:pt x="1021270" y="742848"/>
                  </a:lnTo>
                  <a:lnTo>
                    <a:pt x="1015047" y="768527"/>
                  </a:lnTo>
                  <a:lnTo>
                    <a:pt x="988999" y="831951"/>
                  </a:lnTo>
                  <a:lnTo>
                    <a:pt x="964958" y="865898"/>
                  </a:lnTo>
                  <a:lnTo>
                    <a:pt x="935278" y="895096"/>
                  </a:lnTo>
                  <a:lnTo>
                    <a:pt x="900290" y="919213"/>
                  </a:lnTo>
                  <a:lnTo>
                    <a:pt x="861377" y="939190"/>
                  </a:lnTo>
                  <a:lnTo>
                    <a:pt x="820978" y="953935"/>
                  </a:lnTo>
                  <a:lnTo>
                    <a:pt x="778535" y="961529"/>
                  </a:lnTo>
                  <a:lnTo>
                    <a:pt x="733488" y="960056"/>
                  </a:lnTo>
                  <a:lnTo>
                    <a:pt x="674204" y="948575"/>
                  </a:lnTo>
                  <a:lnTo>
                    <a:pt x="618312" y="927392"/>
                  </a:lnTo>
                  <a:lnTo>
                    <a:pt x="578015" y="902055"/>
                  </a:lnTo>
                  <a:lnTo>
                    <a:pt x="544233" y="871550"/>
                  </a:lnTo>
                  <a:lnTo>
                    <a:pt x="516966" y="835964"/>
                  </a:lnTo>
                  <a:lnTo>
                    <a:pt x="496176" y="795375"/>
                  </a:lnTo>
                  <a:lnTo>
                    <a:pt x="481863" y="749871"/>
                  </a:lnTo>
                  <a:lnTo>
                    <a:pt x="471982" y="702043"/>
                  </a:lnTo>
                  <a:lnTo>
                    <a:pt x="466648" y="678243"/>
                  </a:lnTo>
                  <a:lnTo>
                    <a:pt x="441540" y="611085"/>
                  </a:lnTo>
                  <a:lnTo>
                    <a:pt x="416801" y="573671"/>
                  </a:lnTo>
                  <a:lnTo>
                    <a:pt x="385368" y="543191"/>
                  </a:lnTo>
                  <a:lnTo>
                    <a:pt x="346875" y="520217"/>
                  </a:lnTo>
                  <a:lnTo>
                    <a:pt x="300913" y="505282"/>
                  </a:lnTo>
                  <a:lnTo>
                    <a:pt x="254838" y="499833"/>
                  </a:lnTo>
                  <a:lnTo>
                    <a:pt x="211658" y="503770"/>
                  </a:lnTo>
                  <a:lnTo>
                    <a:pt x="171335" y="516763"/>
                  </a:lnTo>
                  <a:lnTo>
                    <a:pt x="133845" y="538505"/>
                  </a:lnTo>
                  <a:lnTo>
                    <a:pt x="99136" y="568706"/>
                  </a:lnTo>
                  <a:lnTo>
                    <a:pt x="71970" y="604329"/>
                  </a:lnTo>
                  <a:lnTo>
                    <a:pt x="54178" y="643636"/>
                  </a:lnTo>
                  <a:lnTo>
                    <a:pt x="43776" y="685812"/>
                  </a:lnTo>
                  <a:lnTo>
                    <a:pt x="38735" y="730034"/>
                  </a:lnTo>
                  <a:lnTo>
                    <a:pt x="36537" y="760590"/>
                  </a:lnTo>
                  <a:lnTo>
                    <a:pt x="34074" y="791146"/>
                  </a:lnTo>
                  <a:lnTo>
                    <a:pt x="28613" y="852220"/>
                  </a:lnTo>
                  <a:lnTo>
                    <a:pt x="8953" y="1055573"/>
                  </a:lnTo>
                  <a:lnTo>
                    <a:pt x="3302" y="1119060"/>
                  </a:lnTo>
                  <a:lnTo>
                    <a:pt x="0" y="1152347"/>
                  </a:lnTo>
                  <a:lnTo>
                    <a:pt x="5956" y="1154734"/>
                  </a:lnTo>
                  <a:lnTo>
                    <a:pt x="26200" y="1155966"/>
                  </a:lnTo>
                  <a:lnTo>
                    <a:pt x="31521" y="1154861"/>
                  </a:lnTo>
                  <a:lnTo>
                    <a:pt x="35636" y="1112418"/>
                  </a:lnTo>
                  <a:lnTo>
                    <a:pt x="42291" y="1050658"/>
                  </a:lnTo>
                  <a:lnTo>
                    <a:pt x="45288" y="1019746"/>
                  </a:lnTo>
                  <a:lnTo>
                    <a:pt x="49720" y="968451"/>
                  </a:lnTo>
                  <a:lnTo>
                    <a:pt x="65519" y="774560"/>
                  </a:lnTo>
                  <a:lnTo>
                    <a:pt x="67411" y="754634"/>
                  </a:lnTo>
                  <a:lnTo>
                    <a:pt x="75653" y="691730"/>
                  </a:lnTo>
                  <a:lnTo>
                    <a:pt x="85750" y="650036"/>
                  </a:lnTo>
                  <a:lnTo>
                    <a:pt x="108254" y="607085"/>
                  </a:lnTo>
                  <a:lnTo>
                    <a:pt x="140423" y="572604"/>
                  </a:lnTo>
                  <a:lnTo>
                    <a:pt x="179971" y="547801"/>
                  </a:lnTo>
                  <a:lnTo>
                    <a:pt x="224637" y="533895"/>
                  </a:lnTo>
                  <a:lnTo>
                    <a:pt x="272135" y="532079"/>
                  </a:lnTo>
                  <a:lnTo>
                    <a:pt x="320192" y="543585"/>
                  </a:lnTo>
                  <a:lnTo>
                    <a:pt x="364883" y="568198"/>
                  </a:lnTo>
                  <a:lnTo>
                    <a:pt x="398449" y="601687"/>
                  </a:lnTo>
                  <a:lnTo>
                    <a:pt x="422287" y="642937"/>
                  </a:lnTo>
                  <a:lnTo>
                    <a:pt x="437819" y="690803"/>
                  </a:lnTo>
                  <a:lnTo>
                    <a:pt x="447979" y="738555"/>
                  </a:lnTo>
                  <a:lnTo>
                    <a:pt x="453339" y="762342"/>
                  </a:lnTo>
                  <a:lnTo>
                    <a:pt x="479171" y="833640"/>
                  </a:lnTo>
                  <a:lnTo>
                    <a:pt x="506183" y="875804"/>
                  </a:lnTo>
                  <a:lnTo>
                    <a:pt x="540588" y="912291"/>
                  </a:lnTo>
                  <a:lnTo>
                    <a:pt x="582168" y="943102"/>
                  </a:lnTo>
                  <a:lnTo>
                    <a:pt x="650392" y="975093"/>
                  </a:lnTo>
                  <a:lnTo>
                    <a:pt x="724458" y="990053"/>
                  </a:lnTo>
                  <a:lnTo>
                    <a:pt x="755116" y="998258"/>
                  </a:lnTo>
                  <a:lnTo>
                    <a:pt x="777316" y="1015834"/>
                  </a:lnTo>
                  <a:lnTo>
                    <a:pt x="789673" y="1040828"/>
                  </a:lnTo>
                  <a:lnTo>
                    <a:pt x="790829" y="1071295"/>
                  </a:lnTo>
                  <a:lnTo>
                    <a:pt x="780897" y="1094892"/>
                  </a:lnTo>
                  <a:lnTo>
                    <a:pt x="761060" y="1112405"/>
                  </a:lnTo>
                  <a:lnTo>
                    <a:pt x="734568" y="1121791"/>
                  </a:lnTo>
                  <a:lnTo>
                    <a:pt x="704659" y="1121029"/>
                  </a:lnTo>
                  <a:lnTo>
                    <a:pt x="648944" y="1109281"/>
                  </a:lnTo>
                  <a:lnTo>
                    <a:pt x="594055" y="1094765"/>
                  </a:lnTo>
                  <a:lnTo>
                    <a:pt x="544195" y="1075182"/>
                  </a:lnTo>
                  <a:lnTo>
                    <a:pt x="498271" y="1049947"/>
                  </a:lnTo>
                  <a:lnTo>
                    <a:pt x="456349" y="1019149"/>
                  </a:lnTo>
                  <a:lnTo>
                    <a:pt x="418426" y="982929"/>
                  </a:lnTo>
                  <a:lnTo>
                    <a:pt x="384543" y="941400"/>
                  </a:lnTo>
                  <a:lnTo>
                    <a:pt x="361975" y="905738"/>
                  </a:lnTo>
                  <a:lnTo>
                    <a:pt x="341630" y="868578"/>
                  </a:lnTo>
                  <a:lnTo>
                    <a:pt x="336677" y="862431"/>
                  </a:lnTo>
                  <a:lnTo>
                    <a:pt x="331508" y="860882"/>
                  </a:lnTo>
                  <a:lnTo>
                    <a:pt x="326021" y="862279"/>
                  </a:lnTo>
                  <a:lnTo>
                    <a:pt x="312178" y="868743"/>
                  </a:lnTo>
                  <a:lnTo>
                    <a:pt x="308381" y="872197"/>
                  </a:lnTo>
                  <a:lnTo>
                    <a:pt x="313067" y="882332"/>
                  </a:lnTo>
                  <a:lnTo>
                    <a:pt x="331508" y="918400"/>
                  </a:lnTo>
                  <a:lnTo>
                    <a:pt x="352793" y="952461"/>
                  </a:lnTo>
                  <a:lnTo>
                    <a:pt x="377164" y="984313"/>
                  </a:lnTo>
                  <a:lnTo>
                    <a:pt x="404926" y="1013777"/>
                  </a:lnTo>
                  <a:lnTo>
                    <a:pt x="410222" y="1019848"/>
                  </a:lnTo>
                  <a:lnTo>
                    <a:pt x="413651" y="1026274"/>
                  </a:lnTo>
                  <a:lnTo>
                    <a:pt x="415328" y="1033297"/>
                  </a:lnTo>
                  <a:lnTo>
                    <a:pt x="415353" y="1041209"/>
                  </a:lnTo>
                  <a:lnTo>
                    <a:pt x="407390" y="1142238"/>
                  </a:lnTo>
                  <a:lnTo>
                    <a:pt x="408393" y="1150035"/>
                  </a:lnTo>
                  <a:lnTo>
                    <a:pt x="412381" y="1153604"/>
                  </a:lnTo>
                  <a:lnTo>
                    <a:pt x="418172" y="1154772"/>
                  </a:lnTo>
                  <a:lnTo>
                    <a:pt x="424586" y="1155344"/>
                  </a:lnTo>
                  <a:lnTo>
                    <a:pt x="433539" y="1156601"/>
                  </a:lnTo>
                  <a:lnTo>
                    <a:pt x="437553" y="1153820"/>
                  </a:lnTo>
                  <a:lnTo>
                    <a:pt x="439724" y="1125220"/>
                  </a:lnTo>
                  <a:lnTo>
                    <a:pt x="445389" y="1063904"/>
                  </a:lnTo>
                  <a:lnTo>
                    <a:pt x="446709" y="1060069"/>
                  </a:lnTo>
                  <a:lnTo>
                    <a:pt x="447713" y="1055662"/>
                  </a:lnTo>
                  <a:lnTo>
                    <a:pt x="451650" y="1056754"/>
                  </a:lnTo>
                  <a:lnTo>
                    <a:pt x="454113" y="1056792"/>
                  </a:lnTo>
                  <a:lnTo>
                    <a:pt x="492531" y="1083119"/>
                  </a:lnTo>
                  <a:lnTo>
                    <a:pt x="531190" y="1104544"/>
                  </a:lnTo>
                  <a:lnTo>
                    <a:pt x="571728" y="1121867"/>
                  </a:lnTo>
                  <a:lnTo>
                    <a:pt x="614248" y="1134694"/>
                  </a:lnTo>
                  <a:lnTo>
                    <a:pt x="673265" y="1145933"/>
                  </a:lnTo>
                  <a:lnTo>
                    <a:pt x="732967" y="1153807"/>
                  </a:lnTo>
                  <a:lnTo>
                    <a:pt x="743280" y="1153833"/>
                  </a:lnTo>
                  <a:lnTo>
                    <a:pt x="753770" y="1152245"/>
                  </a:lnTo>
                  <a:lnTo>
                    <a:pt x="764349" y="1150289"/>
                  </a:lnTo>
                  <a:lnTo>
                    <a:pt x="774915" y="1149235"/>
                  </a:lnTo>
                  <a:lnTo>
                    <a:pt x="828890" y="1145032"/>
                  </a:lnTo>
                  <a:lnTo>
                    <a:pt x="880986" y="1134783"/>
                  </a:lnTo>
                  <a:lnTo>
                    <a:pt x="931291" y="1118844"/>
                  </a:lnTo>
                  <a:lnTo>
                    <a:pt x="979919" y="1097534"/>
                  </a:lnTo>
                  <a:lnTo>
                    <a:pt x="1026985" y="1071206"/>
                  </a:lnTo>
                  <a:lnTo>
                    <a:pt x="1041463" y="1062812"/>
                  </a:lnTo>
                  <a:lnTo>
                    <a:pt x="1049299" y="1061478"/>
                  </a:lnTo>
                  <a:lnTo>
                    <a:pt x="1052791" y="1068412"/>
                  </a:lnTo>
                  <a:lnTo>
                    <a:pt x="1054417" y="1087577"/>
                  </a:lnTo>
                  <a:lnTo>
                    <a:pt x="1054239" y="1090333"/>
                  </a:lnTo>
                  <a:lnTo>
                    <a:pt x="1063180" y="1156271"/>
                  </a:lnTo>
                  <a:lnTo>
                    <a:pt x="1091031" y="1153375"/>
                  </a:lnTo>
                  <a:lnTo>
                    <a:pt x="1091361" y="1130896"/>
                  </a:lnTo>
                  <a:lnTo>
                    <a:pt x="1090866" y="1124051"/>
                  </a:lnTo>
                  <a:lnTo>
                    <a:pt x="1077671" y="1026934"/>
                  </a:lnTo>
                  <a:lnTo>
                    <a:pt x="1059599" y="1010272"/>
                  </a:lnTo>
                  <a:lnTo>
                    <a:pt x="1049921" y="1014488"/>
                  </a:lnTo>
                  <a:lnTo>
                    <a:pt x="1043381" y="1019340"/>
                  </a:lnTo>
                  <a:lnTo>
                    <a:pt x="1030706" y="1029614"/>
                  </a:lnTo>
                  <a:lnTo>
                    <a:pt x="1024229" y="1034554"/>
                  </a:lnTo>
                  <a:lnTo>
                    <a:pt x="985913" y="1058913"/>
                  </a:lnTo>
                  <a:lnTo>
                    <a:pt x="945629" y="1078877"/>
                  </a:lnTo>
                  <a:lnTo>
                    <a:pt x="903617" y="1094968"/>
                  </a:lnTo>
                  <a:lnTo>
                    <a:pt x="860158" y="1107744"/>
                  </a:lnTo>
                  <a:lnTo>
                    <a:pt x="806323" y="1116838"/>
                  </a:lnTo>
                  <a:lnTo>
                    <a:pt x="819035" y="1084097"/>
                  </a:lnTo>
                  <a:lnTo>
                    <a:pt x="822401" y="1052474"/>
                  </a:lnTo>
                  <a:lnTo>
                    <a:pt x="815962" y="1021613"/>
                  </a:lnTo>
                  <a:lnTo>
                    <a:pt x="799249" y="991184"/>
                  </a:lnTo>
                  <a:lnTo>
                    <a:pt x="835533" y="982002"/>
                  </a:lnTo>
                  <a:lnTo>
                    <a:pt x="902284" y="954747"/>
                  </a:lnTo>
                  <a:lnTo>
                    <a:pt x="972680" y="902258"/>
                  </a:lnTo>
                  <a:lnTo>
                    <a:pt x="1005344" y="863777"/>
                  </a:lnTo>
                  <a:lnTo>
                    <a:pt x="1030439" y="820051"/>
                  </a:lnTo>
                  <a:lnTo>
                    <a:pt x="1047584" y="770864"/>
                  </a:lnTo>
                  <a:lnTo>
                    <a:pt x="1062939" y="700506"/>
                  </a:lnTo>
                  <a:lnTo>
                    <a:pt x="1068984" y="677341"/>
                  </a:lnTo>
                  <a:lnTo>
                    <a:pt x="1087107" y="634263"/>
                  </a:lnTo>
                  <a:lnTo>
                    <a:pt x="1113294" y="598347"/>
                  </a:lnTo>
                  <a:lnTo>
                    <a:pt x="1146149" y="570560"/>
                  </a:lnTo>
                  <a:lnTo>
                    <a:pt x="1184325" y="551903"/>
                  </a:lnTo>
                  <a:lnTo>
                    <a:pt x="1226400" y="543369"/>
                  </a:lnTo>
                  <a:lnTo>
                    <a:pt x="1271028" y="545934"/>
                  </a:lnTo>
                  <a:lnTo>
                    <a:pt x="1316799" y="560616"/>
                  </a:lnTo>
                  <a:lnTo>
                    <a:pt x="1354518" y="583615"/>
                  </a:lnTo>
                  <a:lnTo>
                    <a:pt x="1383639" y="613765"/>
                  </a:lnTo>
                  <a:lnTo>
                    <a:pt x="1404124" y="650557"/>
                  </a:lnTo>
                  <a:lnTo>
                    <a:pt x="1415897" y="693470"/>
                  </a:lnTo>
                  <a:lnTo>
                    <a:pt x="1421295" y="738847"/>
                  </a:lnTo>
                  <a:lnTo>
                    <a:pt x="1425282" y="784466"/>
                  </a:lnTo>
                  <a:lnTo>
                    <a:pt x="1440484" y="939393"/>
                  </a:lnTo>
                  <a:lnTo>
                    <a:pt x="1455801" y="1102118"/>
                  </a:lnTo>
                  <a:lnTo>
                    <a:pt x="1458849" y="1139177"/>
                  </a:lnTo>
                  <a:lnTo>
                    <a:pt x="1460411" y="1147559"/>
                  </a:lnTo>
                  <a:lnTo>
                    <a:pt x="1463827" y="1152664"/>
                  </a:lnTo>
                  <a:lnTo>
                    <a:pt x="1469555" y="1155052"/>
                  </a:lnTo>
                  <a:lnTo>
                    <a:pt x="1478064" y="1155255"/>
                  </a:lnTo>
                  <a:lnTo>
                    <a:pt x="1486382" y="1153096"/>
                  </a:lnTo>
                  <a:lnTo>
                    <a:pt x="1490014" y="1148676"/>
                  </a:lnTo>
                  <a:lnTo>
                    <a:pt x="1490751" y="11427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91432" y="2458476"/>
              <a:ext cx="195042" cy="12285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93389" y="4508931"/>
            <a:ext cx="1692275" cy="15138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25" dirty="0">
                <a:latin typeface="Trebuchet MS" panose="020B0603020202020204"/>
                <a:cs typeface="Trebuchet MS" panose="020B0603020202020204"/>
              </a:rPr>
              <a:t>Участники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приобретают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профориентационные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компетенции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получают </a:t>
            </a:r>
            <a:r>
              <a:rPr sz="1100" spc="-3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индивидуальные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рекомендации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12700" marR="438150">
              <a:lnSpc>
                <a:spcPts val="1300"/>
              </a:lnSpc>
            </a:pPr>
            <a:r>
              <a:rPr sz="1100" spc="15" dirty="0">
                <a:latin typeface="Trebuchet MS" panose="020B0603020202020204"/>
                <a:cs typeface="Trebuchet MS" panose="020B0603020202020204"/>
              </a:rPr>
              <a:t>по построению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п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фе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сси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100" spc="45" dirty="0">
                <a:latin typeface="Trebuchet MS" panose="020B0603020202020204"/>
                <a:cs typeface="Trebuchet MS" panose="020B0603020202020204"/>
              </a:rPr>
              <a:t>а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л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ь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- 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образовательной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траектории</a:t>
            </a:r>
            <a:r>
              <a:rPr sz="1100" spc="2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7597" y="4519504"/>
            <a:ext cx="1799589" cy="11836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45" dirty="0">
                <a:latin typeface="Trebuchet MS" panose="020B0603020202020204"/>
                <a:cs typeface="Trebuchet MS" panose="020B0603020202020204"/>
              </a:rPr>
              <a:t>Повышают</a:t>
            </a:r>
            <a:r>
              <a:rPr sz="11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квалификацию </a:t>
            </a:r>
            <a:r>
              <a:rPr sz="1100" spc="-3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в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области подходов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к 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профессиональной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 ориентации обучающихся</a:t>
            </a:r>
            <a:r>
              <a:rPr sz="1100" spc="15" dirty="0">
                <a:latin typeface="Microsoft Sans Serif" panose="020B0604020202020204"/>
                <a:cs typeface="Microsoft Sans Serif" panose="020B0604020202020204"/>
              </a:rPr>
              <a:t>. </a:t>
            </a:r>
            <a:r>
              <a:rPr sz="1100" spc="-28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40" dirty="0">
                <a:latin typeface="Trebuchet MS" panose="020B0603020202020204"/>
                <a:cs typeface="Trebuchet MS" panose="020B0603020202020204"/>
              </a:rPr>
              <a:t>Осваивают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новые</a:t>
            </a:r>
            <a:r>
              <a:rPr sz="1100" spc="15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научно </a:t>
            </a:r>
            <a:r>
              <a:rPr sz="1100" spc="-3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обоснованные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методики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ts val="1260"/>
              </a:lnSpc>
            </a:pP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технологии</a:t>
            </a:r>
            <a:r>
              <a:rPr sz="1100" spc="5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51173" y="4520048"/>
            <a:ext cx="2026285" cy="13487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16865">
              <a:lnSpc>
                <a:spcPts val="1300"/>
              </a:lnSpc>
              <a:spcBef>
                <a:spcPts val="160"/>
              </a:spcBef>
            </a:pPr>
            <a:r>
              <a:rPr sz="1100" spc="35" dirty="0">
                <a:latin typeface="Trebuchet MS" panose="020B0603020202020204"/>
                <a:cs typeface="Trebuchet MS" panose="020B0603020202020204"/>
              </a:rPr>
              <a:t>Получают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рекомендации </a:t>
            </a:r>
            <a:r>
              <a:rPr sz="1100" spc="-3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по действенной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помощи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 самоопределяющимся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подросткам</a:t>
            </a:r>
            <a:r>
              <a:rPr sz="1100" spc="15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получают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45" dirty="0">
                <a:latin typeface="Trebuchet MS" panose="020B0603020202020204"/>
                <a:cs typeface="Trebuchet MS" panose="020B0603020202020204"/>
              </a:rPr>
              <a:t>а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к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туа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л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ь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ую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н</a:t>
            </a:r>
            <a:r>
              <a:rPr sz="1100" spc="40" dirty="0">
                <a:latin typeface="Trebuchet MS" panose="020B0603020202020204"/>
                <a:cs typeface="Trebuchet MS" panose="020B0603020202020204"/>
              </a:rPr>
              <a:t>фо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ма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ц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ю 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рынке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образования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12700" marR="5080">
              <a:lnSpc>
                <a:spcPts val="1300"/>
              </a:lnSpc>
            </a:pP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рынке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труда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(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регионального </a:t>
            </a:r>
            <a:r>
              <a:rPr sz="1100" spc="-3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федерального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уровня</a:t>
            </a:r>
            <a:r>
              <a:rPr sz="1100" spc="10" dirty="0">
                <a:latin typeface="Microsoft Sans Serif" panose="020B0604020202020204"/>
                <a:cs typeface="Microsoft Sans Serif" panose="020B0604020202020204"/>
              </a:rPr>
              <a:t>).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3242" y="4516471"/>
            <a:ext cx="1393825" cy="1018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35" dirty="0">
                <a:latin typeface="Trebuchet MS" panose="020B0603020202020204"/>
                <a:cs typeface="Trebuchet MS" panose="020B0603020202020204"/>
              </a:rPr>
              <a:t>Привлекают </a:t>
            </a:r>
            <a:r>
              <a:rPr sz="1100" spc="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мотивированных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обучающихся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к 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производственным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задачам</a:t>
            </a:r>
            <a:r>
              <a:rPr sz="1100" spc="25" dirty="0">
                <a:latin typeface="Microsoft Sans Serif" panose="020B0604020202020204"/>
                <a:cs typeface="Microsoft Sans Serif" panose="020B0604020202020204"/>
              </a:rPr>
              <a:t>, 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повышают </a:t>
            </a:r>
            <a:r>
              <a:rPr sz="1100" spc="-3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интерес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к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компании</a:t>
            </a:r>
            <a:r>
              <a:rPr sz="1100" spc="10" dirty="0">
                <a:latin typeface="Microsoft Sans Serif" panose="020B0604020202020204"/>
                <a:cs typeface="Microsoft Sans Serif" panose="020B0604020202020204"/>
              </a:rPr>
              <a:t>.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430" y="3605500"/>
            <a:ext cx="1561465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25" dirty="0">
                <a:latin typeface="Arial" panose="020B0604020202020204"/>
                <a:cs typeface="Arial" panose="020B0604020202020204"/>
              </a:rPr>
              <a:t>Школьники</a:t>
            </a:r>
            <a:endParaRPr sz="19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00" b="1" spc="-30" dirty="0">
                <a:latin typeface="Arial" panose="020B0604020202020204"/>
                <a:cs typeface="Arial" panose="020B0604020202020204"/>
              </a:rPr>
              <a:t>6-11</a:t>
            </a:r>
            <a:r>
              <a:rPr sz="19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25" dirty="0">
                <a:latin typeface="Arial" panose="020B0604020202020204"/>
                <a:cs typeface="Arial" panose="020B0604020202020204"/>
              </a:rPr>
              <a:t>классов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4028" y="3606387"/>
            <a:ext cx="1838325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latin typeface="Arial" panose="020B0604020202020204"/>
                <a:cs typeface="Arial" panose="020B0604020202020204"/>
              </a:rPr>
              <a:t>Педагоги</a:t>
            </a:r>
            <a:endParaRPr sz="19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00" b="1" spc="-10" dirty="0">
                <a:latin typeface="Arial" panose="020B0604020202020204"/>
                <a:cs typeface="Arial" panose="020B0604020202020204"/>
              </a:rPr>
              <a:t>и</a:t>
            </a:r>
            <a:r>
              <a:rPr sz="1900" b="1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spc="-10" dirty="0">
                <a:latin typeface="Arial" panose="020B0604020202020204"/>
                <a:cs typeface="Arial" panose="020B0604020202020204"/>
              </a:rPr>
              <a:t>специалисты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43242" y="3611190"/>
            <a:ext cx="17322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 panose="020B0604020202020204"/>
                <a:cs typeface="Arial" panose="020B0604020202020204"/>
              </a:rPr>
              <a:t>Работодатели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3350" y="3616558"/>
            <a:ext cx="1688464" cy="607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00" b="1" dirty="0">
                <a:latin typeface="Arial" panose="020B0604020202020204"/>
                <a:cs typeface="Arial" panose="020B0604020202020204"/>
              </a:rPr>
              <a:t>Родители </a:t>
            </a:r>
            <a:r>
              <a:rPr sz="19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900" b="1" dirty="0">
                <a:latin typeface="Arial" panose="020B0604020202020204"/>
                <a:cs typeface="Arial" panose="020B0604020202020204"/>
              </a:rPr>
              <a:t>о</a:t>
            </a:r>
            <a:r>
              <a:rPr sz="1900" b="1" spc="-20" dirty="0">
                <a:latin typeface="Arial" panose="020B0604020202020204"/>
                <a:cs typeface="Arial" panose="020B0604020202020204"/>
              </a:rPr>
              <a:t>б</a:t>
            </a:r>
            <a:r>
              <a:rPr sz="1900" b="1" dirty="0">
                <a:latin typeface="Arial" panose="020B0604020202020204"/>
                <a:cs typeface="Arial" panose="020B0604020202020204"/>
              </a:rPr>
              <a:t>у</a:t>
            </a:r>
            <a:r>
              <a:rPr sz="1900" b="1" spc="-50" dirty="0">
                <a:latin typeface="Arial" panose="020B0604020202020204"/>
                <a:cs typeface="Arial" panose="020B0604020202020204"/>
              </a:rPr>
              <a:t>ч</a:t>
            </a:r>
            <a:r>
              <a:rPr sz="1900" b="1" dirty="0">
                <a:latin typeface="Arial" panose="020B0604020202020204"/>
                <a:cs typeface="Arial" panose="020B0604020202020204"/>
              </a:rPr>
              <a:t>а</a:t>
            </a:r>
            <a:r>
              <a:rPr sz="1900" b="1" spc="-25" dirty="0">
                <a:latin typeface="Arial" panose="020B0604020202020204"/>
                <a:cs typeface="Arial" panose="020B0604020202020204"/>
              </a:rPr>
              <a:t>ющ</a:t>
            </a:r>
            <a:r>
              <a:rPr sz="1900" b="1" spc="-25" dirty="0">
                <a:latin typeface="Arial" panose="020B0604020202020204"/>
                <a:cs typeface="Arial" panose="020B0604020202020204"/>
              </a:rPr>
              <a:t>и</a:t>
            </a:r>
            <a:r>
              <a:rPr sz="1900" b="1" dirty="0">
                <a:latin typeface="Arial" panose="020B0604020202020204"/>
                <a:cs typeface="Arial" panose="020B0604020202020204"/>
              </a:rPr>
              <a:t>хс</a:t>
            </a:r>
            <a:r>
              <a:rPr sz="1900" b="1" spc="50" dirty="0">
                <a:latin typeface="Arial" panose="020B0604020202020204"/>
                <a:cs typeface="Arial" panose="020B0604020202020204"/>
              </a:rPr>
              <a:t>я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01345" y="433501"/>
            <a:ext cx="3077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Участники</a:t>
            </a:r>
            <a:r>
              <a:rPr spc="-50" dirty="0"/>
              <a:t> </a:t>
            </a:r>
            <a:r>
              <a:rPr spc="40" dirty="0"/>
              <a:t>проекта</a:t>
            </a:r>
            <a:endParaRPr spc="40" dirty="0"/>
          </a:p>
        </p:txBody>
      </p:sp>
      <p:grpSp>
        <p:nvGrpSpPr>
          <p:cNvPr id="18" name="object 18"/>
          <p:cNvGrpSpPr/>
          <p:nvPr/>
        </p:nvGrpSpPr>
        <p:grpSpPr>
          <a:xfrm>
            <a:off x="2972587" y="1746211"/>
            <a:ext cx="1638935" cy="1325245"/>
            <a:chOff x="2972587" y="1746211"/>
            <a:chExt cx="1638935" cy="1325245"/>
          </a:xfrm>
        </p:grpSpPr>
        <p:sp>
          <p:nvSpPr>
            <p:cNvPr id="19" name="object 19"/>
            <p:cNvSpPr/>
            <p:nvPr/>
          </p:nvSpPr>
          <p:spPr>
            <a:xfrm>
              <a:off x="2984622" y="1891055"/>
              <a:ext cx="1614805" cy="1168400"/>
            </a:xfrm>
            <a:custGeom>
              <a:avLst/>
              <a:gdLst/>
              <a:ahLst/>
              <a:cxnLst/>
              <a:rect l="l" t="t" r="r" b="b"/>
              <a:pathLst>
                <a:path w="1614804" h="1168400">
                  <a:moveTo>
                    <a:pt x="145861" y="422872"/>
                  </a:moveTo>
                  <a:lnTo>
                    <a:pt x="141455" y="439546"/>
                  </a:lnTo>
                  <a:lnTo>
                    <a:pt x="136956" y="456201"/>
                  </a:lnTo>
                  <a:lnTo>
                    <a:pt x="132745" y="472908"/>
                  </a:lnTo>
                  <a:lnTo>
                    <a:pt x="122969" y="524985"/>
                  </a:lnTo>
                  <a:lnTo>
                    <a:pt x="111471" y="595660"/>
                  </a:lnTo>
                  <a:lnTo>
                    <a:pt x="104285" y="646349"/>
                  </a:lnTo>
                  <a:lnTo>
                    <a:pt x="102068" y="677145"/>
                  </a:lnTo>
                  <a:lnTo>
                    <a:pt x="101092" y="692560"/>
                  </a:lnTo>
                  <a:lnTo>
                    <a:pt x="96093" y="712156"/>
                  </a:lnTo>
                  <a:lnTo>
                    <a:pt x="84923" y="727479"/>
                  </a:lnTo>
                  <a:lnTo>
                    <a:pt x="68825" y="737351"/>
                  </a:lnTo>
                  <a:lnTo>
                    <a:pt x="49041" y="740591"/>
                  </a:lnTo>
                  <a:lnTo>
                    <a:pt x="29395" y="736391"/>
                  </a:lnTo>
                  <a:lnTo>
                    <a:pt x="13504" y="725638"/>
                  </a:lnTo>
                  <a:lnTo>
                    <a:pt x="3122" y="709695"/>
                  </a:lnTo>
                  <a:lnTo>
                    <a:pt x="0" y="689925"/>
                  </a:lnTo>
                  <a:lnTo>
                    <a:pt x="1642" y="661733"/>
                  </a:lnTo>
                  <a:lnTo>
                    <a:pt x="6598" y="605452"/>
                  </a:lnTo>
                  <a:lnTo>
                    <a:pt x="15755" y="542592"/>
                  </a:lnTo>
                  <a:lnTo>
                    <a:pt x="28743" y="473125"/>
                  </a:lnTo>
                  <a:lnTo>
                    <a:pt x="51395" y="383950"/>
                  </a:lnTo>
                  <a:lnTo>
                    <a:pt x="70545" y="330943"/>
                  </a:lnTo>
                  <a:lnTo>
                    <a:pt x="94925" y="280109"/>
                  </a:lnTo>
                  <a:lnTo>
                    <a:pt x="125559" y="231904"/>
                  </a:lnTo>
                  <a:lnTo>
                    <a:pt x="152845" y="201368"/>
                  </a:lnTo>
                  <a:lnTo>
                    <a:pt x="184398" y="178109"/>
                  </a:lnTo>
                  <a:lnTo>
                    <a:pt x="219789" y="161781"/>
                  </a:lnTo>
                  <a:lnTo>
                    <a:pt x="258591" y="152041"/>
                  </a:lnTo>
                  <a:lnTo>
                    <a:pt x="280443" y="149988"/>
                  </a:lnTo>
                  <a:lnTo>
                    <a:pt x="302700" y="150284"/>
                  </a:lnTo>
                  <a:lnTo>
                    <a:pt x="325077" y="152078"/>
                  </a:lnTo>
                  <a:lnTo>
                    <a:pt x="347288" y="154520"/>
                  </a:lnTo>
                  <a:lnTo>
                    <a:pt x="356813" y="154932"/>
                  </a:lnTo>
                  <a:lnTo>
                    <a:pt x="428551" y="132699"/>
                  </a:lnTo>
                  <a:lnTo>
                    <a:pt x="474273" y="116024"/>
                  </a:lnTo>
                  <a:lnTo>
                    <a:pt x="519993" y="99347"/>
                  </a:lnTo>
                  <a:lnTo>
                    <a:pt x="565714" y="82670"/>
                  </a:lnTo>
                  <a:lnTo>
                    <a:pt x="611435" y="65995"/>
                  </a:lnTo>
                  <a:lnTo>
                    <a:pt x="657160" y="49324"/>
                  </a:lnTo>
                  <a:lnTo>
                    <a:pt x="688102" y="38009"/>
                  </a:lnTo>
                  <a:lnTo>
                    <a:pt x="719046" y="26688"/>
                  </a:lnTo>
                  <a:lnTo>
                    <a:pt x="750022" y="15451"/>
                  </a:lnTo>
                  <a:lnTo>
                    <a:pt x="781058" y="4386"/>
                  </a:lnTo>
                  <a:lnTo>
                    <a:pt x="795437" y="803"/>
                  </a:lnTo>
                  <a:lnTo>
                    <a:pt x="809864" y="0"/>
                  </a:lnTo>
                  <a:lnTo>
                    <a:pt x="824272" y="1760"/>
                  </a:lnTo>
                  <a:lnTo>
                    <a:pt x="838597" y="5866"/>
                  </a:lnTo>
                  <a:lnTo>
                    <a:pt x="886246" y="23285"/>
                  </a:lnTo>
                  <a:lnTo>
                    <a:pt x="933896" y="40710"/>
                  </a:lnTo>
                  <a:lnTo>
                    <a:pt x="981548" y="58131"/>
                  </a:lnTo>
                  <a:lnTo>
                    <a:pt x="1029204" y="75536"/>
                  </a:lnTo>
                  <a:lnTo>
                    <a:pt x="1080438" y="94113"/>
                  </a:lnTo>
                  <a:lnTo>
                    <a:pt x="1131683" y="112662"/>
                  </a:lnTo>
                  <a:lnTo>
                    <a:pt x="1182843" y="131434"/>
                  </a:lnTo>
                  <a:lnTo>
                    <a:pt x="1233820" y="150681"/>
                  </a:lnTo>
                  <a:lnTo>
                    <a:pt x="1245742" y="153625"/>
                  </a:lnTo>
                  <a:lnTo>
                    <a:pt x="1257151" y="153857"/>
                  </a:lnTo>
                  <a:lnTo>
                    <a:pt x="1268390" y="152670"/>
                  </a:lnTo>
                  <a:lnTo>
                    <a:pt x="1279805" y="151355"/>
                  </a:lnTo>
                  <a:lnTo>
                    <a:pt x="1314863" y="149834"/>
                  </a:lnTo>
                  <a:lnTo>
                    <a:pt x="1383440" y="158631"/>
                  </a:lnTo>
                  <a:lnTo>
                    <a:pt x="1442559" y="186697"/>
                  </a:lnTo>
                  <a:lnTo>
                    <a:pt x="1484146" y="226926"/>
                  </a:lnTo>
                  <a:lnTo>
                    <a:pt x="1520041" y="280794"/>
                  </a:lnTo>
                  <a:lnTo>
                    <a:pt x="1549243" y="344943"/>
                  </a:lnTo>
                  <a:lnTo>
                    <a:pt x="1575533" y="428457"/>
                  </a:lnTo>
                  <a:lnTo>
                    <a:pt x="1587655" y="479016"/>
                  </a:lnTo>
                  <a:lnTo>
                    <a:pt x="1597414" y="529996"/>
                  </a:lnTo>
                  <a:lnTo>
                    <a:pt x="1605005" y="581357"/>
                  </a:lnTo>
                  <a:lnTo>
                    <a:pt x="1610625" y="633062"/>
                  </a:lnTo>
                  <a:lnTo>
                    <a:pt x="1614468" y="685075"/>
                  </a:lnTo>
                  <a:lnTo>
                    <a:pt x="1613339" y="701823"/>
                  </a:lnTo>
                  <a:lnTo>
                    <a:pt x="1607851" y="716076"/>
                  </a:lnTo>
                  <a:lnTo>
                    <a:pt x="1597969" y="727757"/>
                  </a:lnTo>
                  <a:lnTo>
                    <a:pt x="1583659" y="736788"/>
                  </a:lnTo>
                  <a:lnTo>
                    <a:pt x="1560619" y="740881"/>
                  </a:lnTo>
                  <a:lnTo>
                    <a:pt x="1538601" y="734014"/>
                  </a:lnTo>
                  <a:lnTo>
                    <a:pt x="1521538" y="718446"/>
                  </a:lnTo>
                  <a:lnTo>
                    <a:pt x="1513364" y="696435"/>
                  </a:lnTo>
                  <a:lnTo>
                    <a:pt x="1510744" y="667831"/>
                  </a:lnTo>
                  <a:lnTo>
                    <a:pt x="1508215" y="639216"/>
                  </a:lnTo>
                  <a:lnTo>
                    <a:pt x="1505327" y="610655"/>
                  </a:lnTo>
                  <a:lnTo>
                    <a:pt x="1501630" y="582213"/>
                  </a:lnTo>
                  <a:lnTo>
                    <a:pt x="1496615" y="552307"/>
                  </a:lnTo>
                  <a:lnTo>
                    <a:pt x="1490829" y="522517"/>
                  </a:lnTo>
                  <a:lnTo>
                    <a:pt x="1484672" y="492787"/>
                  </a:lnTo>
                  <a:lnTo>
                    <a:pt x="1478547" y="463057"/>
                  </a:lnTo>
                  <a:lnTo>
                    <a:pt x="1477004" y="456249"/>
                  </a:lnTo>
                  <a:lnTo>
                    <a:pt x="1475101" y="449511"/>
                  </a:lnTo>
                  <a:lnTo>
                    <a:pt x="1472812" y="442846"/>
                  </a:lnTo>
                  <a:lnTo>
                    <a:pt x="1470111" y="436255"/>
                  </a:lnTo>
                  <a:lnTo>
                    <a:pt x="1470111" y="442417"/>
                  </a:lnTo>
                  <a:lnTo>
                    <a:pt x="1469449" y="448675"/>
                  </a:lnTo>
                  <a:lnTo>
                    <a:pt x="1470219" y="454740"/>
                  </a:lnTo>
                  <a:lnTo>
                    <a:pt x="1476157" y="501104"/>
                  </a:lnTo>
                  <a:lnTo>
                    <a:pt x="1482158" y="547461"/>
                  </a:lnTo>
                  <a:lnTo>
                    <a:pt x="1488186" y="593816"/>
                  </a:lnTo>
                  <a:lnTo>
                    <a:pt x="1494205" y="640173"/>
                  </a:lnTo>
                  <a:lnTo>
                    <a:pt x="1499257" y="679484"/>
                  </a:lnTo>
                  <a:lnTo>
                    <a:pt x="1504297" y="718796"/>
                  </a:lnTo>
                  <a:lnTo>
                    <a:pt x="1509394" y="758099"/>
                  </a:lnTo>
                  <a:lnTo>
                    <a:pt x="1514616" y="797383"/>
                  </a:lnTo>
                  <a:lnTo>
                    <a:pt x="1515663" y="805134"/>
                  </a:lnTo>
                  <a:lnTo>
                    <a:pt x="1513171" y="809250"/>
                  </a:lnTo>
                  <a:lnTo>
                    <a:pt x="1506444" y="812030"/>
                  </a:lnTo>
                  <a:lnTo>
                    <a:pt x="1498165" y="815554"/>
                  </a:lnTo>
                  <a:lnTo>
                    <a:pt x="1489916" y="819151"/>
                  </a:lnTo>
                  <a:lnTo>
                    <a:pt x="1481642" y="822671"/>
                  </a:lnTo>
                  <a:lnTo>
                    <a:pt x="1473288" y="825966"/>
                  </a:lnTo>
                  <a:lnTo>
                    <a:pt x="1466585" y="828469"/>
                  </a:lnTo>
                  <a:lnTo>
                    <a:pt x="1464286" y="832296"/>
                  </a:lnTo>
                  <a:lnTo>
                    <a:pt x="1464418" y="839361"/>
                  </a:lnTo>
                  <a:lnTo>
                    <a:pt x="1464609" y="855267"/>
                  </a:lnTo>
                  <a:lnTo>
                    <a:pt x="1464640" y="871176"/>
                  </a:lnTo>
                  <a:lnTo>
                    <a:pt x="1464596" y="887088"/>
                  </a:lnTo>
                  <a:lnTo>
                    <a:pt x="1464563" y="903001"/>
                  </a:lnTo>
                  <a:lnTo>
                    <a:pt x="1464585" y="950254"/>
                  </a:lnTo>
                  <a:lnTo>
                    <a:pt x="1464614" y="997510"/>
                  </a:lnTo>
                  <a:lnTo>
                    <a:pt x="1464593" y="1044766"/>
                  </a:lnTo>
                  <a:lnTo>
                    <a:pt x="1464467" y="1092019"/>
                  </a:lnTo>
                  <a:lnTo>
                    <a:pt x="1452026" y="1136991"/>
                  </a:lnTo>
                  <a:lnTo>
                    <a:pt x="1418444" y="1164663"/>
                  </a:lnTo>
                  <a:lnTo>
                    <a:pt x="1392998" y="1167863"/>
                  </a:lnTo>
                  <a:lnTo>
                    <a:pt x="1368653" y="1159545"/>
                  </a:lnTo>
                  <a:lnTo>
                    <a:pt x="1341983" y="1128091"/>
                  </a:lnTo>
                  <a:lnTo>
                    <a:pt x="1334479" y="1088782"/>
                  </a:lnTo>
                  <a:lnTo>
                    <a:pt x="1334549" y="1033689"/>
                  </a:lnTo>
                  <a:lnTo>
                    <a:pt x="1334566" y="978597"/>
                  </a:lnTo>
                  <a:lnTo>
                    <a:pt x="1334560" y="923506"/>
                  </a:lnTo>
                  <a:lnTo>
                    <a:pt x="1334563" y="868413"/>
                  </a:lnTo>
                  <a:lnTo>
                    <a:pt x="1334563" y="852575"/>
                  </a:lnTo>
                  <a:lnTo>
                    <a:pt x="1319074" y="852635"/>
                  </a:lnTo>
                  <a:lnTo>
                    <a:pt x="1316222" y="852647"/>
                  </a:lnTo>
                  <a:lnTo>
                    <a:pt x="1303116" y="864995"/>
                  </a:lnTo>
                  <a:lnTo>
                    <a:pt x="1303814" y="870820"/>
                  </a:lnTo>
                  <a:lnTo>
                    <a:pt x="1303814" y="876512"/>
                  </a:lnTo>
                  <a:lnTo>
                    <a:pt x="1303803" y="930416"/>
                  </a:lnTo>
                  <a:lnTo>
                    <a:pt x="1303790" y="984321"/>
                  </a:lnTo>
                  <a:lnTo>
                    <a:pt x="1303804" y="1038229"/>
                  </a:lnTo>
                  <a:lnTo>
                    <a:pt x="1303874" y="1092140"/>
                  </a:lnTo>
                  <a:lnTo>
                    <a:pt x="1293669" y="1133696"/>
                  </a:lnTo>
                  <a:lnTo>
                    <a:pt x="1258875" y="1164412"/>
                  </a:lnTo>
                  <a:lnTo>
                    <a:pt x="1229758" y="1167622"/>
                  </a:lnTo>
                  <a:lnTo>
                    <a:pt x="1202761" y="1155912"/>
                  </a:lnTo>
                  <a:lnTo>
                    <a:pt x="1179334" y="1121043"/>
                  </a:lnTo>
                  <a:lnTo>
                    <a:pt x="1174216" y="1040809"/>
                  </a:lnTo>
                  <a:lnTo>
                    <a:pt x="1174074" y="989137"/>
                  </a:lnTo>
                  <a:lnTo>
                    <a:pt x="1174078" y="937462"/>
                  </a:lnTo>
                  <a:lnTo>
                    <a:pt x="1174198" y="885787"/>
                  </a:lnTo>
                  <a:lnTo>
                    <a:pt x="1174404" y="834114"/>
                  </a:lnTo>
                  <a:lnTo>
                    <a:pt x="1174452" y="824341"/>
                  </a:lnTo>
                  <a:lnTo>
                    <a:pt x="1171106" y="819973"/>
                  </a:lnTo>
                  <a:lnTo>
                    <a:pt x="1162441" y="815785"/>
                  </a:lnTo>
                  <a:lnTo>
                    <a:pt x="1145513" y="807296"/>
                  </a:lnTo>
                  <a:lnTo>
                    <a:pt x="1128762" y="798439"/>
                  </a:lnTo>
                  <a:lnTo>
                    <a:pt x="1112082" y="789434"/>
                  </a:lnTo>
                  <a:lnTo>
                    <a:pt x="1095371" y="780499"/>
                  </a:lnTo>
                  <a:lnTo>
                    <a:pt x="1089751" y="777538"/>
                  </a:lnTo>
                  <a:lnTo>
                    <a:pt x="1088090" y="773446"/>
                  </a:lnTo>
                  <a:lnTo>
                    <a:pt x="1089197" y="767236"/>
                  </a:lnTo>
                  <a:lnTo>
                    <a:pt x="1094048" y="739915"/>
                  </a:lnTo>
                  <a:lnTo>
                    <a:pt x="1098840" y="712583"/>
                  </a:lnTo>
                  <a:lnTo>
                    <a:pt x="1103610" y="685246"/>
                  </a:lnTo>
                  <a:lnTo>
                    <a:pt x="1108393" y="657912"/>
                  </a:lnTo>
                  <a:lnTo>
                    <a:pt x="1116713" y="610745"/>
                  </a:lnTo>
                  <a:lnTo>
                    <a:pt x="1125097" y="563595"/>
                  </a:lnTo>
                  <a:lnTo>
                    <a:pt x="1134287" y="512727"/>
                  </a:lnTo>
                  <a:lnTo>
                    <a:pt x="1138875" y="487292"/>
                  </a:lnTo>
                  <a:lnTo>
                    <a:pt x="1150946" y="418378"/>
                  </a:lnTo>
                  <a:lnTo>
                    <a:pt x="1158465" y="374908"/>
                  </a:lnTo>
                  <a:lnTo>
                    <a:pt x="1165933" y="331429"/>
                  </a:lnTo>
                  <a:lnTo>
                    <a:pt x="1173345" y="287938"/>
                  </a:lnTo>
                  <a:lnTo>
                    <a:pt x="1177792" y="256267"/>
                  </a:lnTo>
                  <a:lnTo>
                    <a:pt x="1179386" y="245732"/>
                  </a:lnTo>
                  <a:lnTo>
                    <a:pt x="1127721" y="219574"/>
                  </a:lnTo>
                  <a:lnTo>
                    <a:pt x="1083649" y="203514"/>
                  </a:lnTo>
                  <a:lnTo>
                    <a:pt x="1043097" y="188818"/>
                  </a:lnTo>
                  <a:lnTo>
                    <a:pt x="1002536" y="174139"/>
                  </a:lnTo>
                  <a:lnTo>
                    <a:pt x="961978" y="159453"/>
                  </a:lnTo>
                  <a:lnTo>
                    <a:pt x="921432" y="144736"/>
                  </a:lnTo>
                  <a:lnTo>
                    <a:pt x="895163" y="135113"/>
                  </a:lnTo>
                  <a:lnTo>
                    <a:pt x="868911" y="125450"/>
                  </a:lnTo>
                  <a:lnTo>
                    <a:pt x="842629" y="115877"/>
                  </a:lnTo>
                  <a:lnTo>
                    <a:pt x="816272" y="106526"/>
                  </a:lnTo>
                  <a:lnTo>
                    <a:pt x="810580" y="104540"/>
                  </a:lnTo>
                  <a:lnTo>
                    <a:pt x="802937" y="104624"/>
                  </a:lnTo>
                  <a:lnTo>
                    <a:pt x="797245" y="106658"/>
                  </a:lnTo>
                  <a:lnTo>
                    <a:pt x="747076" y="124779"/>
                  </a:lnTo>
                  <a:lnTo>
                    <a:pt x="696958" y="143041"/>
                  </a:lnTo>
                  <a:lnTo>
                    <a:pt x="646864" y="161368"/>
                  </a:lnTo>
                  <a:lnTo>
                    <a:pt x="596769" y="179685"/>
                  </a:lnTo>
                  <a:lnTo>
                    <a:pt x="558935" y="193509"/>
                  </a:lnTo>
                  <a:lnTo>
                    <a:pt x="521094" y="207306"/>
                  </a:lnTo>
                  <a:lnTo>
                    <a:pt x="483227" y="221025"/>
                  </a:lnTo>
                  <a:lnTo>
                    <a:pt x="445311" y="234612"/>
                  </a:lnTo>
                  <a:lnTo>
                    <a:pt x="436466" y="237753"/>
                  </a:lnTo>
                  <a:lnTo>
                    <a:pt x="433746" y="241616"/>
                  </a:lnTo>
                  <a:lnTo>
                    <a:pt x="439548" y="281466"/>
                  </a:lnTo>
                  <a:lnTo>
                    <a:pt x="440055" y="341001"/>
                  </a:lnTo>
                  <a:lnTo>
                    <a:pt x="440148" y="390395"/>
                  </a:lnTo>
                  <a:lnTo>
                    <a:pt x="440178" y="439789"/>
                  </a:lnTo>
                  <a:lnTo>
                    <a:pt x="440173" y="489183"/>
                  </a:lnTo>
                  <a:lnTo>
                    <a:pt x="440160" y="538575"/>
                  </a:lnTo>
                  <a:lnTo>
                    <a:pt x="440155" y="588829"/>
                  </a:lnTo>
                  <a:lnTo>
                    <a:pt x="440146" y="639082"/>
                  </a:lnTo>
                  <a:lnTo>
                    <a:pt x="440136" y="689335"/>
                  </a:lnTo>
                  <a:lnTo>
                    <a:pt x="440125" y="739588"/>
                  </a:lnTo>
                  <a:lnTo>
                    <a:pt x="440115" y="789840"/>
                  </a:lnTo>
                  <a:lnTo>
                    <a:pt x="440107" y="840092"/>
                  </a:lnTo>
                  <a:lnTo>
                    <a:pt x="440104" y="890345"/>
                  </a:lnTo>
                  <a:lnTo>
                    <a:pt x="440106" y="940597"/>
                  </a:lnTo>
                  <a:lnTo>
                    <a:pt x="440115" y="990850"/>
                  </a:lnTo>
                  <a:lnTo>
                    <a:pt x="440133" y="1041104"/>
                  </a:lnTo>
                  <a:lnTo>
                    <a:pt x="440160" y="1091357"/>
                  </a:lnTo>
                  <a:lnTo>
                    <a:pt x="439378" y="1104357"/>
                  </a:lnTo>
                  <a:lnTo>
                    <a:pt x="414648" y="1153087"/>
                  </a:lnTo>
                  <a:lnTo>
                    <a:pt x="367735" y="1167586"/>
                  </a:lnTo>
                  <a:lnTo>
                    <a:pt x="351480" y="1163332"/>
                  </a:lnTo>
                  <a:lnTo>
                    <a:pt x="319223" y="1129736"/>
                  </a:lnTo>
                  <a:lnTo>
                    <a:pt x="310774" y="1089468"/>
                  </a:lnTo>
                  <a:lnTo>
                    <a:pt x="310557" y="1036957"/>
                  </a:lnTo>
                  <a:lnTo>
                    <a:pt x="310429" y="984445"/>
                  </a:lnTo>
                  <a:lnTo>
                    <a:pt x="310368" y="931934"/>
                  </a:lnTo>
                  <a:lnTo>
                    <a:pt x="310356" y="879423"/>
                  </a:lnTo>
                  <a:lnTo>
                    <a:pt x="310371" y="826912"/>
                  </a:lnTo>
                  <a:lnTo>
                    <a:pt x="310393" y="774400"/>
                  </a:lnTo>
                  <a:lnTo>
                    <a:pt x="310401" y="721889"/>
                  </a:lnTo>
                  <a:lnTo>
                    <a:pt x="310401" y="707014"/>
                  </a:lnTo>
                  <a:lnTo>
                    <a:pt x="295610" y="706978"/>
                  </a:lnTo>
                  <a:lnTo>
                    <a:pt x="292770" y="706978"/>
                  </a:lnTo>
                  <a:lnTo>
                    <a:pt x="289918" y="707002"/>
                  </a:lnTo>
                  <a:lnTo>
                    <a:pt x="287066" y="706906"/>
                  </a:lnTo>
                  <a:lnTo>
                    <a:pt x="281806" y="706713"/>
                  </a:lnTo>
                  <a:lnTo>
                    <a:pt x="279580" y="709325"/>
                  </a:lnTo>
                  <a:lnTo>
                    <a:pt x="279749" y="714427"/>
                  </a:lnTo>
                  <a:lnTo>
                    <a:pt x="279845" y="717593"/>
                  </a:lnTo>
                  <a:lnTo>
                    <a:pt x="279724" y="720770"/>
                  </a:lnTo>
                  <a:lnTo>
                    <a:pt x="279724" y="723935"/>
                  </a:lnTo>
                  <a:lnTo>
                    <a:pt x="279715" y="776039"/>
                  </a:lnTo>
                  <a:lnTo>
                    <a:pt x="279701" y="828145"/>
                  </a:lnTo>
                  <a:lnTo>
                    <a:pt x="279689" y="880252"/>
                  </a:lnTo>
                  <a:lnTo>
                    <a:pt x="279684" y="932360"/>
                  </a:lnTo>
                  <a:lnTo>
                    <a:pt x="279693" y="984468"/>
                  </a:lnTo>
                  <a:lnTo>
                    <a:pt x="279720" y="1036577"/>
                  </a:lnTo>
                  <a:lnTo>
                    <a:pt x="279773" y="1088686"/>
                  </a:lnTo>
                  <a:lnTo>
                    <a:pt x="278600" y="1106076"/>
                  </a:lnTo>
                  <a:lnTo>
                    <a:pt x="256509" y="1150821"/>
                  </a:lnTo>
                  <a:lnTo>
                    <a:pt x="201567" y="1166745"/>
                  </a:lnTo>
                  <a:lnTo>
                    <a:pt x="175853" y="1153321"/>
                  </a:lnTo>
                  <a:lnTo>
                    <a:pt x="154222" y="1117733"/>
                  </a:lnTo>
                  <a:lnTo>
                    <a:pt x="149884" y="1038835"/>
                  </a:lnTo>
                  <a:lnTo>
                    <a:pt x="149810" y="989369"/>
                  </a:lnTo>
                  <a:lnTo>
                    <a:pt x="149752" y="939903"/>
                  </a:lnTo>
                  <a:lnTo>
                    <a:pt x="149709" y="890437"/>
                  </a:lnTo>
                  <a:lnTo>
                    <a:pt x="149679" y="840971"/>
                  </a:lnTo>
                  <a:lnTo>
                    <a:pt x="149659" y="791505"/>
                  </a:lnTo>
                  <a:lnTo>
                    <a:pt x="149648" y="742038"/>
                  </a:lnTo>
                  <a:lnTo>
                    <a:pt x="149643" y="692571"/>
                  </a:lnTo>
                  <a:lnTo>
                    <a:pt x="149643" y="643104"/>
                  </a:lnTo>
                  <a:lnTo>
                    <a:pt x="149646" y="593637"/>
                  </a:lnTo>
                  <a:lnTo>
                    <a:pt x="149650" y="544169"/>
                  </a:lnTo>
                  <a:lnTo>
                    <a:pt x="149653" y="494701"/>
                  </a:lnTo>
                  <a:lnTo>
                    <a:pt x="149652" y="445233"/>
                  </a:lnTo>
                  <a:lnTo>
                    <a:pt x="149652" y="437880"/>
                  </a:lnTo>
                  <a:lnTo>
                    <a:pt x="149652" y="430514"/>
                  </a:lnTo>
                  <a:lnTo>
                    <a:pt x="149652" y="423161"/>
                  </a:lnTo>
                  <a:lnTo>
                    <a:pt x="148389" y="423065"/>
                  </a:lnTo>
                  <a:lnTo>
                    <a:pt x="147125" y="422969"/>
                  </a:lnTo>
                  <a:lnTo>
                    <a:pt x="145861" y="422872"/>
                  </a:lnTo>
                  <a:close/>
                </a:path>
              </a:pathLst>
            </a:custGeom>
            <a:ln w="240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546812" y="2284033"/>
              <a:ext cx="433705" cy="772795"/>
            </a:xfrm>
            <a:custGeom>
              <a:avLst/>
              <a:gdLst/>
              <a:ahLst/>
              <a:cxnLst/>
              <a:rect l="l" t="t" r="r" b="b"/>
              <a:pathLst>
                <a:path w="433704" h="772794">
                  <a:moveTo>
                    <a:pt x="111382" y="505200"/>
                  </a:moveTo>
                  <a:lnTo>
                    <a:pt x="111373" y="449173"/>
                  </a:lnTo>
                  <a:lnTo>
                    <a:pt x="111370" y="393144"/>
                  </a:lnTo>
                  <a:lnTo>
                    <a:pt x="111402" y="337115"/>
                  </a:lnTo>
                  <a:lnTo>
                    <a:pt x="111502" y="281088"/>
                  </a:lnTo>
                  <a:lnTo>
                    <a:pt x="111514" y="274481"/>
                  </a:lnTo>
                  <a:lnTo>
                    <a:pt x="109721" y="269847"/>
                  </a:lnTo>
                  <a:lnTo>
                    <a:pt x="80457" y="244648"/>
                  </a:lnTo>
                  <a:lnTo>
                    <a:pt x="42067" y="195062"/>
                  </a:lnTo>
                  <a:lnTo>
                    <a:pt x="15773" y="136815"/>
                  </a:lnTo>
                  <a:lnTo>
                    <a:pt x="2241" y="75281"/>
                  </a:lnTo>
                  <a:lnTo>
                    <a:pt x="0" y="43569"/>
                  </a:lnTo>
                  <a:lnTo>
                    <a:pt x="309" y="36894"/>
                  </a:lnTo>
                  <a:lnTo>
                    <a:pt x="22166" y="2706"/>
                  </a:lnTo>
                  <a:lnTo>
                    <a:pt x="32595" y="0"/>
                  </a:lnTo>
                  <a:lnTo>
                    <a:pt x="43301" y="629"/>
                  </a:lnTo>
                  <a:lnTo>
                    <a:pt x="72798" y="32473"/>
                  </a:lnTo>
                  <a:lnTo>
                    <a:pt x="75552" y="62244"/>
                  </a:lnTo>
                  <a:lnTo>
                    <a:pt x="77132" y="77088"/>
                  </a:lnTo>
                  <a:lnTo>
                    <a:pt x="88314" y="123878"/>
                  </a:lnTo>
                  <a:lnTo>
                    <a:pt x="119949" y="180433"/>
                  </a:lnTo>
                  <a:lnTo>
                    <a:pt x="157175" y="214420"/>
                  </a:lnTo>
                  <a:lnTo>
                    <a:pt x="206541" y="227076"/>
                  </a:lnTo>
                  <a:lnTo>
                    <a:pt x="215751" y="226613"/>
                  </a:lnTo>
                  <a:lnTo>
                    <a:pt x="225002" y="226626"/>
                  </a:lnTo>
                  <a:lnTo>
                    <a:pt x="267533" y="219449"/>
                  </a:lnTo>
                  <a:lnTo>
                    <a:pt x="312521" y="182214"/>
                  </a:lnTo>
                  <a:lnTo>
                    <a:pt x="344644" y="126119"/>
                  </a:lnTo>
                  <a:lnTo>
                    <a:pt x="356230" y="79654"/>
                  </a:lnTo>
                  <a:lnTo>
                    <a:pt x="360803" y="35771"/>
                  </a:lnTo>
                  <a:lnTo>
                    <a:pt x="364451" y="21562"/>
                  </a:lnTo>
                  <a:lnTo>
                    <a:pt x="372200" y="10203"/>
                  </a:lnTo>
                  <a:lnTo>
                    <a:pt x="383207" y="2698"/>
                  </a:lnTo>
                  <a:lnTo>
                    <a:pt x="396631" y="51"/>
                  </a:lnTo>
                  <a:lnTo>
                    <a:pt x="411350" y="2831"/>
                  </a:lnTo>
                  <a:lnTo>
                    <a:pt x="423312" y="10364"/>
                  </a:lnTo>
                  <a:lnTo>
                    <a:pt x="431149" y="21820"/>
                  </a:lnTo>
                  <a:lnTo>
                    <a:pt x="433493" y="36372"/>
                  </a:lnTo>
                  <a:lnTo>
                    <a:pt x="432129" y="56181"/>
                  </a:lnTo>
                  <a:lnTo>
                    <a:pt x="427213" y="95640"/>
                  </a:lnTo>
                  <a:lnTo>
                    <a:pt x="413109" y="148937"/>
                  </a:lnTo>
                  <a:lnTo>
                    <a:pt x="386372" y="204602"/>
                  </a:lnTo>
                  <a:lnTo>
                    <a:pt x="353497" y="245273"/>
                  </a:lnTo>
                  <a:lnTo>
                    <a:pt x="325409" y="268355"/>
                  </a:lnTo>
                  <a:lnTo>
                    <a:pt x="322171" y="274697"/>
                  </a:lnTo>
                  <a:lnTo>
                    <a:pt x="322243" y="284578"/>
                  </a:lnTo>
                  <a:lnTo>
                    <a:pt x="322550" y="325181"/>
                  </a:lnTo>
                  <a:lnTo>
                    <a:pt x="322746" y="365787"/>
                  </a:lnTo>
                  <a:lnTo>
                    <a:pt x="322721" y="406391"/>
                  </a:lnTo>
                  <a:lnTo>
                    <a:pt x="322364" y="446988"/>
                  </a:lnTo>
                  <a:lnTo>
                    <a:pt x="321650" y="494595"/>
                  </a:lnTo>
                  <a:lnTo>
                    <a:pt x="320834" y="542200"/>
                  </a:lnTo>
                  <a:lnTo>
                    <a:pt x="319937" y="589802"/>
                  </a:lnTo>
                  <a:lnTo>
                    <a:pt x="318979" y="637401"/>
                  </a:lnTo>
                  <a:lnTo>
                    <a:pt x="317980" y="685000"/>
                  </a:lnTo>
                  <a:lnTo>
                    <a:pt x="316960" y="732598"/>
                  </a:lnTo>
                  <a:lnTo>
                    <a:pt x="289918" y="768004"/>
                  </a:lnTo>
                  <a:lnTo>
                    <a:pt x="269179" y="771537"/>
                  </a:lnTo>
                  <a:lnTo>
                    <a:pt x="249130" y="766698"/>
                  </a:lnTo>
                  <a:lnTo>
                    <a:pt x="232798" y="754810"/>
                  </a:lnTo>
                  <a:lnTo>
                    <a:pt x="223209" y="737195"/>
                  </a:lnTo>
                  <a:lnTo>
                    <a:pt x="221657" y="731202"/>
                  </a:lnTo>
                  <a:lnTo>
                    <a:pt x="221897" y="724643"/>
                  </a:lnTo>
                  <a:lnTo>
                    <a:pt x="221957" y="718360"/>
                  </a:lnTo>
                  <a:lnTo>
                    <a:pt x="222446" y="675624"/>
                  </a:lnTo>
                  <a:lnTo>
                    <a:pt x="222964" y="632889"/>
                  </a:lnTo>
                  <a:lnTo>
                    <a:pt x="223465" y="590155"/>
                  </a:lnTo>
                  <a:lnTo>
                    <a:pt x="223907" y="547418"/>
                  </a:lnTo>
                  <a:lnTo>
                    <a:pt x="223943" y="543687"/>
                  </a:lnTo>
                  <a:lnTo>
                    <a:pt x="222812" y="537152"/>
                  </a:lnTo>
                  <a:lnTo>
                    <a:pt x="221043" y="536719"/>
                  </a:lnTo>
                  <a:lnTo>
                    <a:pt x="215483" y="535359"/>
                  </a:lnTo>
                  <a:lnTo>
                    <a:pt x="209237" y="535672"/>
                  </a:lnTo>
                  <a:lnTo>
                    <a:pt x="203520" y="536767"/>
                  </a:lnTo>
                  <a:lnTo>
                    <a:pt x="202112" y="537032"/>
                  </a:lnTo>
                  <a:lnTo>
                    <a:pt x="200590" y="575586"/>
                  </a:lnTo>
                  <a:lnTo>
                    <a:pt x="199945" y="634945"/>
                  </a:lnTo>
                  <a:lnTo>
                    <a:pt x="199609" y="664625"/>
                  </a:lnTo>
                  <a:lnTo>
                    <a:pt x="198876" y="713760"/>
                  </a:lnTo>
                  <a:lnTo>
                    <a:pt x="185238" y="761416"/>
                  </a:lnTo>
                  <a:lnTo>
                    <a:pt x="152733" y="772625"/>
                  </a:lnTo>
                  <a:lnTo>
                    <a:pt x="134324" y="768921"/>
                  </a:lnTo>
                  <a:lnTo>
                    <a:pt x="119800" y="759619"/>
                  </a:lnTo>
                  <a:lnTo>
                    <a:pt x="110268" y="745753"/>
                  </a:lnTo>
                  <a:lnTo>
                    <a:pt x="106832" y="728361"/>
                  </a:lnTo>
                  <a:lnTo>
                    <a:pt x="111382" y="505200"/>
                  </a:lnTo>
                  <a:close/>
                </a:path>
              </a:pathLst>
            </a:custGeom>
            <a:ln w="240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59844" y="1758246"/>
              <a:ext cx="240029" cy="239395"/>
            </a:xfrm>
            <a:custGeom>
              <a:avLst/>
              <a:gdLst/>
              <a:ahLst/>
              <a:cxnLst/>
              <a:rect l="l" t="t" r="r" b="b"/>
              <a:pathLst>
                <a:path w="240029" h="239394">
                  <a:moveTo>
                    <a:pt x="119144" y="0"/>
                  </a:moveTo>
                  <a:lnTo>
                    <a:pt x="166162" y="8749"/>
                  </a:lnTo>
                  <a:lnTo>
                    <a:pt x="204463" y="34300"/>
                  </a:lnTo>
                  <a:lnTo>
                    <a:pt x="230262" y="72463"/>
                  </a:lnTo>
                  <a:lnTo>
                    <a:pt x="239769" y="119048"/>
                  </a:lnTo>
                  <a:lnTo>
                    <a:pt x="230295" y="166380"/>
                  </a:lnTo>
                  <a:lnTo>
                    <a:pt x="204241" y="204612"/>
                  </a:lnTo>
                  <a:lnTo>
                    <a:pt x="165485" y="230059"/>
                  </a:lnTo>
                  <a:lnTo>
                    <a:pt x="117904" y="239035"/>
                  </a:lnTo>
                  <a:lnTo>
                    <a:pt x="71662" y="229042"/>
                  </a:lnTo>
                  <a:lnTo>
                    <a:pt x="33941" y="202768"/>
                  </a:lnTo>
                  <a:lnTo>
                    <a:pt x="8725" y="164309"/>
                  </a:lnTo>
                  <a:lnTo>
                    <a:pt x="0" y="117760"/>
                  </a:lnTo>
                  <a:lnTo>
                    <a:pt x="10010" y="71622"/>
                  </a:lnTo>
                  <a:lnTo>
                    <a:pt x="35783" y="34067"/>
                  </a:lnTo>
                  <a:lnTo>
                    <a:pt x="73451" y="8919"/>
                  </a:lnTo>
                  <a:lnTo>
                    <a:pt x="119144" y="0"/>
                  </a:lnTo>
                  <a:close/>
                </a:path>
              </a:pathLst>
            </a:custGeom>
            <a:ln w="240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83864" y="1758247"/>
              <a:ext cx="240029" cy="239395"/>
            </a:xfrm>
            <a:custGeom>
              <a:avLst/>
              <a:gdLst/>
              <a:ahLst/>
              <a:cxnLst/>
              <a:rect l="l" t="t" r="r" b="b"/>
              <a:pathLst>
                <a:path w="240029" h="239394">
                  <a:moveTo>
                    <a:pt x="120576" y="0"/>
                  </a:moveTo>
                  <a:lnTo>
                    <a:pt x="166267" y="8896"/>
                  </a:lnTo>
                  <a:lnTo>
                    <a:pt x="203934" y="34020"/>
                  </a:lnTo>
                  <a:lnTo>
                    <a:pt x="229720" y="71562"/>
                  </a:lnTo>
                  <a:lnTo>
                    <a:pt x="239769" y="117712"/>
                  </a:lnTo>
                  <a:lnTo>
                    <a:pt x="231078" y="164248"/>
                  </a:lnTo>
                  <a:lnTo>
                    <a:pt x="205868" y="202724"/>
                  </a:lnTo>
                  <a:lnTo>
                    <a:pt x="168142" y="229022"/>
                  </a:lnTo>
                  <a:lnTo>
                    <a:pt x="121900" y="239023"/>
                  </a:lnTo>
                  <a:lnTo>
                    <a:pt x="74313" y="230061"/>
                  </a:lnTo>
                  <a:lnTo>
                    <a:pt x="35559" y="204642"/>
                  </a:lnTo>
                  <a:lnTo>
                    <a:pt x="9501" y="166429"/>
                  </a:lnTo>
                  <a:lnTo>
                    <a:pt x="0" y="119084"/>
                  </a:lnTo>
                  <a:lnTo>
                    <a:pt x="9481" y="72508"/>
                  </a:lnTo>
                  <a:lnTo>
                    <a:pt x="35277" y="34323"/>
                  </a:lnTo>
                  <a:lnTo>
                    <a:pt x="73578" y="8747"/>
                  </a:lnTo>
                  <a:lnTo>
                    <a:pt x="120576" y="0"/>
                  </a:lnTo>
                  <a:close/>
                </a:path>
              </a:pathLst>
            </a:custGeom>
            <a:ln w="240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4262" y="2271956"/>
              <a:ext cx="218636" cy="21885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319978" y="1685642"/>
            <a:ext cx="1520190" cy="1377315"/>
            <a:chOff x="6319978" y="1685642"/>
            <a:chExt cx="1520190" cy="1377315"/>
          </a:xfrm>
        </p:grpSpPr>
        <p:sp>
          <p:nvSpPr>
            <p:cNvPr id="25" name="object 25"/>
            <p:cNvSpPr/>
            <p:nvPr/>
          </p:nvSpPr>
          <p:spPr>
            <a:xfrm>
              <a:off x="6320536" y="1685645"/>
              <a:ext cx="1519555" cy="640715"/>
            </a:xfrm>
            <a:custGeom>
              <a:avLst/>
              <a:gdLst/>
              <a:ahLst/>
              <a:cxnLst/>
              <a:rect l="l" t="t" r="r" b="b"/>
              <a:pathLst>
                <a:path w="1519554" h="640714">
                  <a:moveTo>
                    <a:pt x="453263" y="233159"/>
                  </a:moveTo>
                  <a:lnTo>
                    <a:pt x="447446" y="191198"/>
                  </a:lnTo>
                  <a:lnTo>
                    <a:pt x="429564" y="152781"/>
                  </a:lnTo>
                  <a:lnTo>
                    <a:pt x="419798" y="142163"/>
                  </a:lnTo>
                  <a:lnTo>
                    <a:pt x="419798" y="215112"/>
                  </a:lnTo>
                  <a:lnTo>
                    <a:pt x="419633" y="247167"/>
                  </a:lnTo>
                  <a:lnTo>
                    <a:pt x="407085" y="282486"/>
                  </a:lnTo>
                  <a:lnTo>
                    <a:pt x="383628" y="310769"/>
                  </a:lnTo>
                  <a:lnTo>
                    <a:pt x="352069" y="329425"/>
                  </a:lnTo>
                  <a:lnTo>
                    <a:pt x="315252" y="335826"/>
                  </a:lnTo>
                  <a:lnTo>
                    <a:pt x="282905" y="331076"/>
                  </a:lnTo>
                  <a:lnTo>
                    <a:pt x="253936" y="316992"/>
                  </a:lnTo>
                  <a:lnTo>
                    <a:pt x="230593" y="294843"/>
                  </a:lnTo>
                  <a:lnTo>
                    <a:pt x="215112" y="265912"/>
                  </a:lnTo>
                  <a:lnTo>
                    <a:pt x="209384" y="233921"/>
                  </a:lnTo>
                  <a:lnTo>
                    <a:pt x="213093" y="202082"/>
                  </a:lnTo>
                  <a:lnTo>
                    <a:pt x="225844" y="172745"/>
                  </a:lnTo>
                  <a:lnTo>
                    <a:pt x="247180" y="148234"/>
                  </a:lnTo>
                  <a:lnTo>
                    <a:pt x="274891" y="131800"/>
                  </a:lnTo>
                  <a:lnTo>
                    <a:pt x="306095" y="124574"/>
                  </a:lnTo>
                  <a:lnTo>
                    <a:pt x="338061" y="126669"/>
                  </a:lnTo>
                  <a:lnTo>
                    <a:pt x="368096" y="138214"/>
                  </a:lnTo>
                  <a:lnTo>
                    <a:pt x="392950" y="158369"/>
                  </a:lnTo>
                  <a:lnTo>
                    <a:pt x="410552" y="184759"/>
                  </a:lnTo>
                  <a:lnTo>
                    <a:pt x="419798" y="215112"/>
                  </a:lnTo>
                  <a:lnTo>
                    <a:pt x="419798" y="142163"/>
                  </a:lnTo>
                  <a:lnTo>
                    <a:pt x="403631" y="124574"/>
                  </a:lnTo>
                  <a:lnTo>
                    <a:pt x="400761" y="121450"/>
                  </a:lnTo>
                  <a:lnTo>
                    <a:pt x="364350" y="100990"/>
                  </a:lnTo>
                  <a:lnTo>
                    <a:pt x="323989" y="92265"/>
                  </a:lnTo>
                  <a:lnTo>
                    <a:pt x="282816" y="95542"/>
                  </a:lnTo>
                  <a:lnTo>
                    <a:pt x="243967" y="111048"/>
                  </a:lnTo>
                  <a:lnTo>
                    <a:pt x="211226" y="138404"/>
                  </a:lnTo>
                  <a:lnTo>
                    <a:pt x="188963" y="173799"/>
                  </a:lnTo>
                  <a:lnTo>
                    <a:pt x="178028" y="214287"/>
                  </a:lnTo>
                  <a:lnTo>
                    <a:pt x="179298" y="256895"/>
                  </a:lnTo>
                  <a:lnTo>
                    <a:pt x="196278" y="301688"/>
                  </a:lnTo>
                  <a:lnTo>
                    <a:pt x="227190" y="337096"/>
                  </a:lnTo>
                  <a:lnTo>
                    <a:pt x="268147" y="360235"/>
                  </a:lnTo>
                  <a:lnTo>
                    <a:pt x="315252" y="368274"/>
                  </a:lnTo>
                  <a:lnTo>
                    <a:pt x="357759" y="361835"/>
                  </a:lnTo>
                  <a:lnTo>
                    <a:pt x="395338" y="342671"/>
                  </a:lnTo>
                  <a:lnTo>
                    <a:pt x="425526" y="313029"/>
                  </a:lnTo>
                  <a:lnTo>
                    <a:pt x="445846" y="275145"/>
                  </a:lnTo>
                  <a:lnTo>
                    <a:pt x="453263" y="233159"/>
                  </a:lnTo>
                  <a:close/>
                </a:path>
                <a:path w="1519554" h="640714">
                  <a:moveTo>
                    <a:pt x="1320838" y="438823"/>
                  </a:moveTo>
                  <a:lnTo>
                    <a:pt x="1316926" y="427672"/>
                  </a:lnTo>
                  <a:lnTo>
                    <a:pt x="1305166" y="422605"/>
                  </a:lnTo>
                  <a:lnTo>
                    <a:pt x="868235" y="422605"/>
                  </a:lnTo>
                  <a:lnTo>
                    <a:pt x="856488" y="427672"/>
                  </a:lnTo>
                  <a:lnTo>
                    <a:pt x="852563" y="438823"/>
                  </a:lnTo>
                  <a:lnTo>
                    <a:pt x="856475" y="449973"/>
                  </a:lnTo>
                  <a:lnTo>
                    <a:pt x="868235" y="455041"/>
                  </a:lnTo>
                  <a:lnTo>
                    <a:pt x="1305166" y="455041"/>
                  </a:lnTo>
                  <a:lnTo>
                    <a:pt x="1316913" y="449973"/>
                  </a:lnTo>
                  <a:lnTo>
                    <a:pt x="1320838" y="438823"/>
                  </a:lnTo>
                  <a:close/>
                </a:path>
                <a:path w="1519554" h="640714">
                  <a:moveTo>
                    <a:pt x="1353400" y="148031"/>
                  </a:moveTo>
                  <a:lnTo>
                    <a:pt x="1349489" y="136880"/>
                  </a:lnTo>
                  <a:lnTo>
                    <a:pt x="1337729" y="131813"/>
                  </a:lnTo>
                  <a:lnTo>
                    <a:pt x="846886" y="131813"/>
                  </a:lnTo>
                  <a:lnTo>
                    <a:pt x="835139" y="136880"/>
                  </a:lnTo>
                  <a:lnTo>
                    <a:pt x="831227" y="148031"/>
                  </a:lnTo>
                  <a:lnTo>
                    <a:pt x="835139" y="159181"/>
                  </a:lnTo>
                  <a:lnTo>
                    <a:pt x="846886" y="164249"/>
                  </a:lnTo>
                  <a:lnTo>
                    <a:pt x="1337729" y="164249"/>
                  </a:lnTo>
                  <a:lnTo>
                    <a:pt x="1349476" y="159181"/>
                  </a:lnTo>
                  <a:lnTo>
                    <a:pt x="1353400" y="148031"/>
                  </a:lnTo>
                  <a:close/>
                </a:path>
                <a:path w="1519554" h="640714">
                  <a:moveTo>
                    <a:pt x="1406931" y="299237"/>
                  </a:moveTo>
                  <a:lnTo>
                    <a:pt x="1403019" y="288086"/>
                  </a:lnTo>
                  <a:lnTo>
                    <a:pt x="1391272" y="283019"/>
                  </a:lnTo>
                  <a:lnTo>
                    <a:pt x="939939" y="283019"/>
                  </a:lnTo>
                  <a:lnTo>
                    <a:pt x="928192" y="288086"/>
                  </a:lnTo>
                  <a:lnTo>
                    <a:pt x="924267" y="299237"/>
                  </a:lnTo>
                  <a:lnTo>
                    <a:pt x="928192" y="310388"/>
                  </a:lnTo>
                  <a:lnTo>
                    <a:pt x="939939" y="315455"/>
                  </a:lnTo>
                  <a:lnTo>
                    <a:pt x="1391272" y="315455"/>
                  </a:lnTo>
                  <a:lnTo>
                    <a:pt x="1403007" y="310388"/>
                  </a:lnTo>
                  <a:lnTo>
                    <a:pt x="1406931" y="299237"/>
                  </a:lnTo>
                  <a:close/>
                </a:path>
                <a:path w="1519554" h="640714">
                  <a:moveTo>
                    <a:pt x="1519364" y="581901"/>
                  </a:moveTo>
                  <a:lnTo>
                    <a:pt x="1519123" y="546188"/>
                  </a:lnTo>
                  <a:lnTo>
                    <a:pt x="1519123" y="51244"/>
                  </a:lnTo>
                  <a:lnTo>
                    <a:pt x="1516113" y="31991"/>
                  </a:lnTo>
                  <a:lnTo>
                    <a:pt x="1507490" y="16078"/>
                  </a:lnTo>
                  <a:lnTo>
                    <a:pt x="1493431" y="5029"/>
                  </a:lnTo>
                  <a:lnTo>
                    <a:pt x="1474139" y="381"/>
                  </a:lnTo>
                  <a:lnTo>
                    <a:pt x="1458810" y="0"/>
                  </a:lnTo>
                  <a:lnTo>
                    <a:pt x="1412709" y="381"/>
                  </a:lnTo>
                  <a:lnTo>
                    <a:pt x="54864" y="330"/>
                  </a:lnTo>
                  <a:lnTo>
                    <a:pt x="49822" y="88"/>
                  </a:lnTo>
                  <a:lnTo>
                    <a:pt x="44831" y="330"/>
                  </a:lnTo>
                  <a:lnTo>
                    <a:pt x="27457" y="4279"/>
                  </a:lnTo>
                  <a:lnTo>
                    <a:pt x="13550" y="13703"/>
                  </a:lnTo>
                  <a:lnTo>
                    <a:pt x="4127" y="27609"/>
                  </a:lnTo>
                  <a:lnTo>
                    <a:pt x="190" y="44996"/>
                  </a:lnTo>
                  <a:lnTo>
                    <a:pt x="0" y="48958"/>
                  </a:lnTo>
                  <a:lnTo>
                    <a:pt x="190" y="56959"/>
                  </a:lnTo>
                  <a:lnTo>
                    <a:pt x="190" y="501624"/>
                  </a:lnTo>
                  <a:lnTo>
                    <a:pt x="5257" y="513372"/>
                  </a:lnTo>
                  <a:lnTo>
                    <a:pt x="16408" y="517296"/>
                  </a:lnTo>
                  <a:lnTo>
                    <a:pt x="27559" y="513384"/>
                  </a:lnTo>
                  <a:lnTo>
                    <a:pt x="32626" y="501624"/>
                  </a:lnTo>
                  <a:lnTo>
                    <a:pt x="32626" y="60566"/>
                  </a:lnTo>
                  <a:lnTo>
                    <a:pt x="32461" y="51587"/>
                  </a:lnTo>
                  <a:lnTo>
                    <a:pt x="33261" y="43040"/>
                  </a:lnTo>
                  <a:lnTo>
                    <a:pt x="36982" y="36296"/>
                  </a:lnTo>
                  <a:lnTo>
                    <a:pt x="45605" y="32766"/>
                  </a:lnTo>
                  <a:lnTo>
                    <a:pt x="61175" y="31686"/>
                  </a:lnTo>
                  <a:lnTo>
                    <a:pt x="77139" y="31813"/>
                  </a:lnTo>
                  <a:lnTo>
                    <a:pt x="108750" y="32766"/>
                  </a:lnTo>
                  <a:lnTo>
                    <a:pt x="1458023" y="32816"/>
                  </a:lnTo>
                  <a:lnTo>
                    <a:pt x="1465656" y="32118"/>
                  </a:lnTo>
                  <a:lnTo>
                    <a:pt x="1472869" y="32816"/>
                  </a:lnTo>
                  <a:lnTo>
                    <a:pt x="1480781" y="35280"/>
                  </a:lnTo>
                  <a:lnTo>
                    <a:pt x="1484896" y="40220"/>
                  </a:lnTo>
                  <a:lnTo>
                    <a:pt x="1486446" y="46913"/>
                  </a:lnTo>
                  <a:lnTo>
                    <a:pt x="1486687" y="54635"/>
                  </a:lnTo>
                  <a:lnTo>
                    <a:pt x="1486687" y="546188"/>
                  </a:lnTo>
                  <a:lnTo>
                    <a:pt x="1487246" y="569798"/>
                  </a:lnTo>
                  <a:lnTo>
                    <a:pt x="1487309" y="581672"/>
                  </a:lnTo>
                  <a:lnTo>
                    <a:pt x="1486687" y="593382"/>
                  </a:lnTo>
                  <a:lnTo>
                    <a:pt x="1485379" y="606856"/>
                  </a:lnTo>
                  <a:lnTo>
                    <a:pt x="1476425" y="607568"/>
                  </a:lnTo>
                  <a:lnTo>
                    <a:pt x="612660" y="607568"/>
                  </a:lnTo>
                  <a:lnTo>
                    <a:pt x="600913" y="612648"/>
                  </a:lnTo>
                  <a:lnTo>
                    <a:pt x="597001" y="623798"/>
                  </a:lnTo>
                  <a:lnTo>
                    <a:pt x="600900" y="634949"/>
                  </a:lnTo>
                  <a:lnTo>
                    <a:pt x="612660" y="640016"/>
                  </a:lnTo>
                  <a:lnTo>
                    <a:pt x="1389075" y="640118"/>
                  </a:lnTo>
                  <a:lnTo>
                    <a:pt x="1444104" y="640346"/>
                  </a:lnTo>
                  <a:lnTo>
                    <a:pt x="1490332" y="636409"/>
                  </a:lnTo>
                  <a:lnTo>
                    <a:pt x="1519123" y="593788"/>
                  </a:lnTo>
                  <a:lnTo>
                    <a:pt x="1519364" y="581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9099" y="2615292"/>
              <a:ext cx="215220" cy="2158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19977" y="2847352"/>
              <a:ext cx="1263650" cy="215900"/>
            </a:xfrm>
            <a:custGeom>
              <a:avLst/>
              <a:gdLst/>
              <a:ahLst/>
              <a:cxnLst/>
              <a:rect l="l" t="t" r="r" b="b"/>
              <a:pathLst>
                <a:path w="1263650" h="215900">
                  <a:moveTo>
                    <a:pt x="274091" y="146519"/>
                  </a:moveTo>
                  <a:lnTo>
                    <a:pt x="269024" y="94678"/>
                  </a:lnTo>
                  <a:lnTo>
                    <a:pt x="234734" y="36525"/>
                  </a:lnTo>
                  <a:lnTo>
                    <a:pt x="178231" y="5003"/>
                  </a:lnTo>
                  <a:lnTo>
                    <a:pt x="146621" y="0"/>
                  </a:lnTo>
                  <a:lnTo>
                    <a:pt x="114579" y="1168"/>
                  </a:lnTo>
                  <a:lnTo>
                    <a:pt x="53174" y="25654"/>
                  </a:lnTo>
                  <a:lnTo>
                    <a:pt x="10337" y="80721"/>
                  </a:lnTo>
                  <a:lnTo>
                    <a:pt x="114" y="136347"/>
                  </a:lnTo>
                  <a:lnTo>
                    <a:pt x="0" y="157480"/>
                  </a:lnTo>
                  <a:lnTo>
                    <a:pt x="749" y="199644"/>
                  </a:lnTo>
                  <a:lnTo>
                    <a:pt x="5816" y="211391"/>
                  </a:lnTo>
                  <a:lnTo>
                    <a:pt x="16967" y="215303"/>
                  </a:lnTo>
                  <a:lnTo>
                    <a:pt x="28117" y="211391"/>
                  </a:lnTo>
                  <a:lnTo>
                    <a:pt x="33185" y="199644"/>
                  </a:lnTo>
                  <a:lnTo>
                    <a:pt x="33185" y="132156"/>
                  </a:lnTo>
                  <a:lnTo>
                    <a:pt x="36334" y="106108"/>
                  </a:lnTo>
                  <a:lnTo>
                    <a:pt x="60629" y="61734"/>
                  </a:lnTo>
                  <a:lnTo>
                    <a:pt x="104622" y="36309"/>
                  </a:lnTo>
                  <a:lnTo>
                    <a:pt x="130683" y="32283"/>
                  </a:lnTo>
                  <a:lnTo>
                    <a:pt x="157137" y="33477"/>
                  </a:lnTo>
                  <a:lnTo>
                    <a:pt x="206108" y="54406"/>
                  </a:lnTo>
                  <a:lnTo>
                    <a:pt x="237020" y="100584"/>
                  </a:lnTo>
                  <a:lnTo>
                    <a:pt x="241515" y="128816"/>
                  </a:lnTo>
                  <a:lnTo>
                    <a:pt x="241515" y="199644"/>
                  </a:lnTo>
                  <a:lnTo>
                    <a:pt x="246583" y="211391"/>
                  </a:lnTo>
                  <a:lnTo>
                    <a:pt x="257733" y="215303"/>
                  </a:lnTo>
                  <a:lnTo>
                    <a:pt x="268884" y="211391"/>
                  </a:lnTo>
                  <a:lnTo>
                    <a:pt x="273951" y="199644"/>
                  </a:lnTo>
                  <a:lnTo>
                    <a:pt x="274091" y="146519"/>
                  </a:lnTo>
                  <a:close/>
                </a:path>
                <a:path w="1263650" h="215900">
                  <a:moveTo>
                    <a:pt x="654050" y="146519"/>
                  </a:moveTo>
                  <a:lnTo>
                    <a:pt x="648995" y="94678"/>
                  </a:lnTo>
                  <a:lnTo>
                    <a:pt x="614692" y="36525"/>
                  </a:lnTo>
                  <a:lnTo>
                    <a:pt x="558190" y="5003"/>
                  </a:lnTo>
                  <a:lnTo>
                    <a:pt x="526592" y="0"/>
                  </a:lnTo>
                  <a:lnTo>
                    <a:pt x="494550" y="1168"/>
                  </a:lnTo>
                  <a:lnTo>
                    <a:pt x="433133" y="25654"/>
                  </a:lnTo>
                  <a:lnTo>
                    <a:pt x="390296" y="80721"/>
                  </a:lnTo>
                  <a:lnTo>
                    <a:pt x="380085" y="136347"/>
                  </a:lnTo>
                  <a:lnTo>
                    <a:pt x="379958" y="157480"/>
                  </a:lnTo>
                  <a:lnTo>
                    <a:pt x="380707" y="199644"/>
                  </a:lnTo>
                  <a:lnTo>
                    <a:pt x="385775" y="211391"/>
                  </a:lnTo>
                  <a:lnTo>
                    <a:pt x="396925" y="215303"/>
                  </a:lnTo>
                  <a:lnTo>
                    <a:pt x="408076" y="211391"/>
                  </a:lnTo>
                  <a:lnTo>
                    <a:pt x="413143" y="199644"/>
                  </a:lnTo>
                  <a:lnTo>
                    <a:pt x="413143" y="132156"/>
                  </a:lnTo>
                  <a:lnTo>
                    <a:pt x="416306" y="106108"/>
                  </a:lnTo>
                  <a:lnTo>
                    <a:pt x="440601" y="61734"/>
                  </a:lnTo>
                  <a:lnTo>
                    <a:pt x="484581" y="36309"/>
                  </a:lnTo>
                  <a:lnTo>
                    <a:pt x="510654" y="32283"/>
                  </a:lnTo>
                  <a:lnTo>
                    <a:pt x="537095" y="33477"/>
                  </a:lnTo>
                  <a:lnTo>
                    <a:pt x="586066" y="54406"/>
                  </a:lnTo>
                  <a:lnTo>
                    <a:pt x="616991" y="100584"/>
                  </a:lnTo>
                  <a:lnTo>
                    <a:pt x="621487" y="128816"/>
                  </a:lnTo>
                  <a:lnTo>
                    <a:pt x="621487" y="199644"/>
                  </a:lnTo>
                  <a:lnTo>
                    <a:pt x="626554" y="211391"/>
                  </a:lnTo>
                  <a:lnTo>
                    <a:pt x="637705" y="215303"/>
                  </a:lnTo>
                  <a:lnTo>
                    <a:pt x="648855" y="211391"/>
                  </a:lnTo>
                  <a:lnTo>
                    <a:pt x="653923" y="199644"/>
                  </a:lnTo>
                  <a:lnTo>
                    <a:pt x="654050" y="146519"/>
                  </a:lnTo>
                  <a:close/>
                </a:path>
                <a:path w="1263650" h="215900">
                  <a:moveTo>
                    <a:pt x="956805" y="146519"/>
                  </a:moveTo>
                  <a:lnTo>
                    <a:pt x="951750" y="94678"/>
                  </a:lnTo>
                  <a:lnTo>
                    <a:pt x="917448" y="36525"/>
                  </a:lnTo>
                  <a:lnTo>
                    <a:pt x="860945" y="5003"/>
                  </a:lnTo>
                  <a:lnTo>
                    <a:pt x="829335" y="0"/>
                  </a:lnTo>
                  <a:lnTo>
                    <a:pt x="797306" y="1168"/>
                  </a:lnTo>
                  <a:lnTo>
                    <a:pt x="735888" y="25654"/>
                  </a:lnTo>
                  <a:lnTo>
                    <a:pt x="693051" y="80721"/>
                  </a:lnTo>
                  <a:lnTo>
                    <a:pt x="682840" y="136347"/>
                  </a:lnTo>
                  <a:lnTo>
                    <a:pt x="682713" y="157480"/>
                  </a:lnTo>
                  <a:lnTo>
                    <a:pt x="683463" y="199644"/>
                  </a:lnTo>
                  <a:lnTo>
                    <a:pt x="688530" y="211391"/>
                  </a:lnTo>
                  <a:lnTo>
                    <a:pt x="699681" y="215303"/>
                  </a:lnTo>
                  <a:lnTo>
                    <a:pt x="710831" y="211391"/>
                  </a:lnTo>
                  <a:lnTo>
                    <a:pt x="715899" y="199644"/>
                  </a:lnTo>
                  <a:lnTo>
                    <a:pt x="715899" y="132156"/>
                  </a:lnTo>
                  <a:lnTo>
                    <a:pt x="719048" y="106108"/>
                  </a:lnTo>
                  <a:lnTo>
                    <a:pt x="743343" y="61734"/>
                  </a:lnTo>
                  <a:lnTo>
                    <a:pt x="787336" y="36309"/>
                  </a:lnTo>
                  <a:lnTo>
                    <a:pt x="813396" y="32283"/>
                  </a:lnTo>
                  <a:lnTo>
                    <a:pt x="839851" y="33477"/>
                  </a:lnTo>
                  <a:lnTo>
                    <a:pt x="888822" y="54406"/>
                  </a:lnTo>
                  <a:lnTo>
                    <a:pt x="919746" y="100584"/>
                  </a:lnTo>
                  <a:lnTo>
                    <a:pt x="924229" y="128816"/>
                  </a:lnTo>
                  <a:lnTo>
                    <a:pt x="924229" y="199644"/>
                  </a:lnTo>
                  <a:lnTo>
                    <a:pt x="929309" y="211391"/>
                  </a:lnTo>
                  <a:lnTo>
                    <a:pt x="940460" y="215303"/>
                  </a:lnTo>
                  <a:lnTo>
                    <a:pt x="951611" y="211391"/>
                  </a:lnTo>
                  <a:lnTo>
                    <a:pt x="956678" y="199644"/>
                  </a:lnTo>
                  <a:lnTo>
                    <a:pt x="956805" y="146519"/>
                  </a:lnTo>
                  <a:close/>
                </a:path>
                <a:path w="1263650" h="215900">
                  <a:moveTo>
                    <a:pt x="1263243" y="146519"/>
                  </a:moveTo>
                  <a:lnTo>
                    <a:pt x="1258189" y="94678"/>
                  </a:lnTo>
                  <a:lnTo>
                    <a:pt x="1223886" y="36525"/>
                  </a:lnTo>
                  <a:lnTo>
                    <a:pt x="1167384" y="5003"/>
                  </a:lnTo>
                  <a:lnTo>
                    <a:pt x="1135786" y="0"/>
                  </a:lnTo>
                  <a:lnTo>
                    <a:pt x="1103744" y="1168"/>
                  </a:lnTo>
                  <a:lnTo>
                    <a:pt x="1042327" y="25654"/>
                  </a:lnTo>
                  <a:lnTo>
                    <a:pt x="999490" y="80721"/>
                  </a:lnTo>
                  <a:lnTo>
                    <a:pt x="989279" y="136347"/>
                  </a:lnTo>
                  <a:lnTo>
                    <a:pt x="989152" y="157480"/>
                  </a:lnTo>
                  <a:lnTo>
                    <a:pt x="989901" y="199644"/>
                  </a:lnTo>
                  <a:lnTo>
                    <a:pt x="994968" y="211391"/>
                  </a:lnTo>
                  <a:lnTo>
                    <a:pt x="1006119" y="215303"/>
                  </a:lnTo>
                  <a:lnTo>
                    <a:pt x="1017270" y="211391"/>
                  </a:lnTo>
                  <a:lnTo>
                    <a:pt x="1022337" y="199644"/>
                  </a:lnTo>
                  <a:lnTo>
                    <a:pt x="1022337" y="132156"/>
                  </a:lnTo>
                  <a:lnTo>
                    <a:pt x="1025499" y="106108"/>
                  </a:lnTo>
                  <a:lnTo>
                    <a:pt x="1049794" y="61734"/>
                  </a:lnTo>
                  <a:lnTo>
                    <a:pt x="1093774" y="36309"/>
                  </a:lnTo>
                  <a:lnTo>
                    <a:pt x="1119847" y="32283"/>
                  </a:lnTo>
                  <a:lnTo>
                    <a:pt x="1146289" y="33477"/>
                  </a:lnTo>
                  <a:lnTo>
                    <a:pt x="1195260" y="54406"/>
                  </a:lnTo>
                  <a:lnTo>
                    <a:pt x="1226185" y="100584"/>
                  </a:lnTo>
                  <a:lnTo>
                    <a:pt x="1230680" y="128816"/>
                  </a:lnTo>
                  <a:lnTo>
                    <a:pt x="1230680" y="199644"/>
                  </a:lnTo>
                  <a:lnTo>
                    <a:pt x="1235748" y="211391"/>
                  </a:lnTo>
                  <a:lnTo>
                    <a:pt x="1246898" y="215303"/>
                  </a:lnTo>
                  <a:lnTo>
                    <a:pt x="1258049" y="211391"/>
                  </a:lnTo>
                  <a:lnTo>
                    <a:pt x="1263116" y="199644"/>
                  </a:lnTo>
                  <a:lnTo>
                    <a:pt x="1263243" y="1465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9113" y="2615292"/>
              <a:ext cx="215220" cy="2158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1865" y="2615292"/>
              <a:ext cx="215220" cy="21588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304" y="2615292"/>
              <a:ext cx="215220" cy="2158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422047" y="2063952"/>
              <a:ext cx="497840" cy="511175"/>
            </a:xfrm>
            <a:custGeom>
              <a:avLst/>
              <a:gdLst/>
              <a:ahLst/>
              <a:cxnLst/>
              <a:rect l="l" t="t" r="r" b="b"/>
              <a:pathLst>
                <a:path w="497840" h="511175">
                  <a:moveTo>
                    <a:pt x="497306" y="350901"/>
                  </a:moveTo>
                  <a:lnTo>
                    <a:pt x="494449" y="320700"/>
                  </a:lnTo>
                  <a:lnTo>
                    <a:pt x="476504" y="295427"/>
                  </a:lnTo>
                  <a:lnTo>
                    <a:pt x="447306" y="282028"/>
                  </a:lnTo>
                  <a:lnTo>
                    <a:pt x="426008" y="278422"/>
                  </a:lnTo>
                  <a:lnTo>
                    <a:pt x="405549" y="273697"/>
                  </a:lnTo>
                  <a:lnTo>
                    <a:pt x="366229" y="257441"/>
                  </a:lnTo>
                  <a:lnTo>
                    <a:pt x="322478" y="221056"/>
                  </a:lnTo>
                  <a:lnTo>
                    <a:pt x="295313" y="170205"/>
                  </a:lnTo>
                  <a:lnTo>
                    <a:pt x="276250" y="94970"/>
                  </a:lnTo>
                  <a:lnTo>
                    <a:pt x="260477" y="59563"/>
                  </a:lnTo>
                  <a:lnTo>
                    <a:pt x="238887" y="33667"/>
                  </a:lnTo>
                  <a:lnTo>
                    <a:pt x="211416" y="14376"/>
                  </a:lnTo>
                  <a:lnTo>
                    <a:pt x="179920" y="2768"/>
                  </a:lnTo>
                  <a:lnTo>
                    <a:pt x="146265" y="0"/>
                  </a:lnTo>
                  <a:lnTo>
                    <a:pt x="112801" y="6540"/>
                  </a:lnTo>
                  <a:lnTo>
                    <a:pt x="56908" y="43675"/>
                  </a:lnTo>
                  <a:lnTo>
                    <a:pt x="31127" y="91643"/>
                  </a:lnTo>
                  <a:lnTo>
                    <a:pt x="23609" y="132448"/>
                  </a:lnTo>
                  <a:lnTo>
                    <a:pt x="18948" y="177888"/>
                  </a:lnTo>
                  <a:lnTo>
                    <a:pt x="10502" y="285610"/>
                  </a:lnTo>
                  <a:lnTo>
                    <a:pt x="6172" y="351383"/>
                  </a:lnTo>
                  <a:lnTo>
                    <a:pt x="3022" y="439813"/>
                  </a:lnTo>
                  <a:lnTo>
                    <a:pt x="1879" y="467550"/>
                  </a:lnTo>
                  <a:lnTo>
                    <a:pt x="0" y="495198"/>
                  </a:lnTo>
                  <a:lnTo>
                    <a:pt x="4064" y="506882"/>
                  </a:lnTo>
                  <a:lnTo>
                    <a:pt x="14884" y="510755"/>
                  </a:lnTo>
                  <a:lnTo>
                    <a:pt x="26365" y="506857"/>
                  </a:lnTo>
                  <a:lnTo>
                    <a:pt x="32435" y="495198"/>
                  </a:lnTo>
                  <a:lnTo>
                    <a:pt x="35128" y="453288"/>
                  </a:lnTo>
                  <a:lnTo>
                    <a:pt x="36614" y="411264"/>
                  </a:lnTo>
                  <a:lnTo>
                    <a:pt x="37757" y="369214"/>
                  </a:lnTo>
                  <a:lnTo>
                    <a:pt x="39471" y="327228"/>
                  </a:lnTo>
                  <a:lnTo>
                    <a:pt x="41821" y="292074"/>
                  </a:lnTo>
                  <a:lnTo>
                    <a:pt x="50927" y="186664"/>
                  </a:lnTo>
                  <a:lnTo>
                    <a:pt x="53594" y="150964"/>
                  </a:lnTo>
                  <a:lnTo>
                    <a:pt x="70370" y="81584"/>
                  </a:lnTo>
                  <a:lnTo>
                    <a:pt x="118808" y="38595"/>
                  </a:lnTo>
                  <a:lnTo>
                    <a:pt x="147713" y="32626"/>
                  </a:lnTo>
                  <a:lnTo>
                    <a:pt x="177139" y="35712"/>
                  </a:lnTo>
                  <a:lnTo>
                    <a:pt x="228142" y="69850"/>
                  </a:lnTo>
                  <a:lnTo>
                    <a:pt x="251002" y="127914"/>
                  </a:lnTo>
                  <a:lnTo>
                    <a:pt x="257949" y="159143"/>
                  </a:lnTo>
                  <a:lnTo>
                    <a:pt x="267665" y="190106"/>
                  </a:lnTo>
                  <a:lnTo>
                    <a:pt x="300342" y="244805"/>
                  </a:lnTo>
                  <a:lnTo>
                    <a:pt x="337566" y="277558"/>
                  </a:lnTo>
                  <a:lnTo>
                    <a:pt x="383184" y="301155"/>
                  </a:lnTo>
                  <a:lnTo>
                    <a:pt x="425653" y="311619"/>
                  </a:lnTo>
                  <a:lnTo>
                    <a:pt x="434428" y="312483"/>
                  </a:lnTo>
                  <a:lnTo>
                    <a:pt x="443064" y="313855"/>
                  </a:lnTo>
                  <a:lnTo>
                    <a:pt x="451154" y="316522"/>
                  </a:lnTo>
                  <a:lnTo>
                    <a:pt x="462229" y="326440"/>
                  </a:lnTo>
                  <a:lnTo>
                    <a:pt x="465467" y="339661"/>
                  </a:lnTo>
                  <a:lnTo>
                    <a:pt x="460984" y="352437"/>
                  </a:lnTo>
                  <a:lnTo>
                    <a:pt x="448881" y="361010"/>
                  </a:lnTo>
                  <a:lnTo>
                    <a:pt x="439229" y="362546"/>
                  </a:lnTo>
                  <a:lnTo>
                    <a:pt x="429361" y="361708"/>
                  </a:lnTo>
                  <a:lnTo>
                    <a:pt x="388683" y="352577"/>
                  </a:lnTo>
                  <a:lnTo>
                    <a:pt x="332219" y="332549"/>
                  </a:lnTo>
                  <a:lnTo>
                    <a:pt x="271018" y="288353"/>
                  </a:lnTo>
                  <a:lnTo>
                    <a:pt x="246100" y="259372"/>
                  </a:lnTo>
                  <a:lnTo>
                    <a:pt x="234810" y="252539"/>
                  </a:lnTo>
                  <a:lnTo>
                    <a:pt x="222859" y="254990"/>
                  </a:lnTo>
                  <a:lnTo>
                    <a:pt x="215506" y="263740"/>
                  </a:lnTo>
                  <a:lnTo>
                    <a:pt x="218084" y="275742"/>
                  </a:lnTo>
                  <a:lnTo>
                    <a:pt x="242062" y="304634"/>
                  </a:lnTo>
                  <a:lnTo>
                    <a:pt x="269163" y="329984"/>
                  </a:lnTo>
                  <a:lnTo>
                    <a:pt x="278638" y="336689"/>
                  </a:lnTo>
                  <a:lnTo>
                    <a:pt x="278638" y="448259"/>
                  </a:lnTo>
                  <a:lnTo>
                    <a:pt x="283705" y="459994"/>
                  </a:lnTo>
                  <a:lnTo>
                    <a:pt x="294855" y="463918"/>
                  </a:lnTo>
                  <a:lnTo>
                    <a:pt x="306006" y="460006"/>
                  </a:lnTo>
                  <a:lnTo>
                    <a:pt x="311073" y="448259"/>
                  </a:lnTo>
                  <a:lnTo>
                    <a:pt x="311073" y="357352"/>
                  </a:lnTo>
                  <a:lnTo>
                    <a:pt x="332892" y="368477"/>
                  </a:lnTo>
                  <a:lnTo>
                    <a:pt x="375031" y="382460"/>
                  </a:lnTo>
                  <a:lnTo>
                    <a:pt x="418426" y="392176"/>
                  </a:lnTo>
                  <a:lnTo>
                    <a:pt x="435152" y="394309"/>
                  </a:lnTo>
                  <a:lnTo>
                    <a:pt x="451573" y="393395"/>
                  </a:lnTo>
                  <a:lnTo>
                    <a:pt x="467118" y="388607"/>
                  </a:lnTo>
                  <a:lnTo>
                    <a:pt x="481203" y="379082"/>
                  </a:lnTo>
                  <a:lnTo>
                    <a:pt x="497306" y="350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1636758" y="62508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 panose="020B0604020202020204"/>
                <a:cs typeface="Microsoft Sans Serif" panose="020B0604020202020204"/>
              </a:rPr>
              <a:t>6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446357" y="205085"/>
            <a:ext cx="521334" cy="521334"/>
            <a:chOff x="11446357" y="205085"/>
            <a:chExt cx="521334" cy="521334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8942" y="404023"/>
              <a:ext cx="333202" cy="12297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1446357" y="205085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4" h="521334">
                  <a:moveTo>
                    <a:pt x="260431" y="0"/>
                  </a:moveTo>
                  <a:lnTo>
                    <a:pt x="213618" y="4195"/>
                  </a:lnTo>
                  <a:lnTo>
                    <a:pt x="169558" y="16292"/>
                  </a:lnTo>
                  <a:lnTo>
                    <a:pt x="128987" y="35555"/>
                  </a:lnTo>
                  <a:lnTo>
                    <a:pt x="92639" y="61248"/>
                  </a:lnTo>
                  <a:lnTo>
                    <a:pt x="61250" y="92636"/>
                  </a:lnTo>
                  <a:lnTo>
                    <a:pt x="35556" y="128983"/>
                  </a:lnTo>
                  <a:lnTo>
                    <a:pt x="16293" y="169554"/>
                  </a:lnTo>
                  <a:lnTo>
                    <a:pt x="4195" y="213613"/>
                  </a:lnTo>
                  <a:lnTo>
                    <a:pt x="0" y="260426"/>
                  </a:lnTo>
                  <a:lnTo>
                    <a:pt x="4195" y="307238"/>
                  </a:lnTo>
                  <a:lnTo>
                    <a:pt x="16293" y="351298"/>
                  </a:lnTo>
                  <a:lnTo>
                    <a:pt x="35556" y="391870"/>
                  </a:lnTo>
                  <a:lnTo>
                    <a:pt x="61250" y="428218"/>
                  </a:lnTo>
                  <a:lnTo>
                    <a:pt x="92639" y="459607"/>
                  </a:lnTo>
                  <a:lnTo>
                    <a:pt x="128987" y="485300"/>
                  </a:lnTo>
                  <a:lnTo>
                    <a:pt x="169558" y="504564"/>
                  </a:lnTo>
                  <a:lnTo>
                    <a:pt x="213618" y="516661"/>
                  </a:lnTo>
                  <a:lnTo>
                    <a:pt x="260431" y="520857"/>
                  </a:lnTo>
                  <a:lnTo>
                    <a:pt x="307243" y="516661"/>
                  </a:lnTo>
                  <a:lnTo>
                    <a:pt x="318858" y="513472"/>
                  </a:lnTo>
                  <a:lnTo>
                    <a:pt x="260431" y="513472"/>
                  </a:lnTo>
                  <a:lnTo>
                    <a:pt x="226650" y="511226"/>
                  </a:lnTo>
                  <a:lnTo>
                    <a:pt x="194211" y="504684"/>
                  </a:lnTo>
                  <a:lnTo>
                    <a:pt x="163405" y="494134"/>
                  </a:lnTo>
                  <a:lnTo>
                    <a:pt x="134520" y="479868"/>
                  </a:lnTo>
                  <a:lnTo>
                    <a:pt x="136435" y="476068"/>
                  </a:lnTo>
                  <a:lnTo>
                    <a:pt x="128173" y="476068"/>
                  </a:lnTo>
                  <a:lnTo>
                    <a:pt x="116231" y="468247"/>
                  </a:lnTo>
                  <a:lnTo>
                    <a:pt x="104769" y="459783"/>
                  </a:lnTo>
                  <a:lnTo>
                    <a:pt x="93812" y="450703"/>
                  </a:lnTo>
                  <a:lnTo>
                    <a:pt x="83384" y="441032"/>
                  </a:lnTo>
                  <a:lnTo>
                    <a:pt x="83384" y="433494"/>
                  </a:lnTo>
                  <a:lnTo>
                    <a:pt x="76005" y="433494"/>
                  </a:lnTo>
                  <a:lnTo>
                    <a:pt x="47343" y="396748"/>
                  </a:lnTo>
                  <a:lnTo>
                    <a:pt x="25747" y="355054"/>
                  </a:lnTo>
                  <a:lnTo>
                    <a:pt x="12125" y="309313"/>
                  </a:lnTo>
                  <a:lnTo>
                    <a:pt x="7383" y="260426"/>
                  </a:lnTo>
                  <a:lnTo>
                    <a:pt x="12125" y="211538"/>
                  </a:lnTo>
                  <a:lnTo>
                    <a:pt x="25747" y="165796"/>
                  </a:lnTo>
                  <a:lnTo>
                    <a:pt x="47343" y="124103"/>
                  </a:lnTo>
                  <a:lnTo>
                    <a:pt x="76005" y="87358"/>
                  </a:lnTo>
                  <a:lnTo>
                    <a:pt x="83384" y="87358"/>
                  </a:lnTo>
                  <a:lnTo>
                    <a:pt x="83384" y="79819"/>
                  </a:lnTo>
                  <a:lnTo>
                    <a:pt x="120632" y="49610"/>
                  </a:lnTo>
                  <a:lnTo>
                    <a:pt x="163211" y="26807"/>
                  </a:lnTo>
                  <a:lnTo>
                    <a:pt x="210139" y="12400"/>
                  </a:lnTo>
                  <a:lnTo>
                    <a:pt x="260431" y="7378"/>
                  </a:lnTo>
                  <a:lnTo>
                    <a:pt x="318836" y="7378"/>
                  </a:lnTo>
                  <a:lnTo>
                    <a:pt x="307243" y="4195"/>
                  </a:lnTo>
                  <a:lnTo>
                    <a:pt x="260431" y="0"/>
                  </a:lnTo>
                  <a:close/>
                </a:path>
                <a:path w="521334" h="521334">
                  <a:moveTo>
                    <a:pt x="253447" y="269396"/>
                  </a:moveTo>
                  <a:lnTo>
                    <a:pt x="246599" y="269396"/>
                  </a:lnTo>
                  <a:lnTo>
                    <a:pt x="246599" y="321909"/>
                  </a:lnTo>
                  <a:lnTo>
                    <a:pt x="307670" y="321909"/>
                  </a:lnTo>
                  <a:lnTo>
                    <a:pt x="307670" y="509031"/>
                  </a:lnTo>
                  <a:lnTo>
                    <a:pt x="296098" y="510951"/>
                  </a:lnTo>
                  <a:lnTo>
                    <a:pt x="284360" y="512341"/>
                  </a:lnTo>
                  <a:lnTo>
                    <a:pt x="272467" y="513187"/>
                  </a:lnTo>
                  <a:lnTo>
                    <a:pt x="260431" y="513472"/>
                  </a:lnTo>
                  <a:lnTo>
                    <a:pt x="318858" y="513472"/>
                  </a:lnTo>
                  <a:lnTo>
                    <a:pt x="340538" y="507519"/>
                  </a:lnTo>
                  <a:lnTo>
                    <a:pt x="315047" y="507519"/>
                  </a:lnTo>
                  <a:lnTo>
                    <a:pt x="315042" y="315184"/>
                  </a:lnTo>
                  <a:lnTo>
                    <a:pt x="253447" y="315128"/>
                  </a:lnTo>
                  <a:lnTo>
                    <a:pt x="253447" y="269396"/>
                  </a:lnTo>
                  <a:close/>
                </a:path>
                <a:path w="521334" h="521334">
                  <a:moveTo>
                    <a:pt x="422437" y="298866"/>
                  </a:moveTo>
                  <a:lnTo>
                    <a:pt x="415058" y="298866"/>
                  </a:lnTo>
                  <a:lnTo>
                    <a:pt x="415058" y="460589"/>
                  </a:lnTo>
                  <a:lnTo>
                    <a:pt x="392399" y="476246"/>
                  </a:lnTo>
                  <a:lnTo>
                    <a:pt x="368056" y="489410"/>
                  </a:lnTo>
                  <a:lnTo>
                    <a:pt x="342211" y="499896"/>
                  </a:lnTo>
                  <a:lnTo>
                    <a:pt x="315047" y="507519"/>
                  </a:lnTo>
                  <a:lnTo>
                    <a:pt x="340538" y="507519"/>
                  </a:lnTo>
                  <a:lnTo>
                    <a:pt x="351303" y="504564"/>
                  </a:lnTo>
                  <a:lnTo>
                    <a:pt x="391875" y="485300"/>
                  </a:lnTo>
                  <a:lnTo>
                    <a:pt x="428223" y="459607"/>
                  </a:lnTo>
                  <a:lnTo>
                    <a:pt x="433175" y="454654"/>
                  </a:lnTo>
                  <a:lnTo>
                    <a:pt x="422437" y="454654"/>
                  </a:lnTo>
                  <a:lnTo>
                    <a:pt x="422437" y="313691"/>
                  </a:lnTo>
                  <a:lnTo>
                    <a:pt x="445430" y="313691"/>
                  </a:lnTo>
                  <a:lnTo>
                    <a:pt x="445430" y="307145"/>
                  </a:lnTo>
                  <a:lnTo>
                    <a:pt x="422437" y="307145"/>
                  </a:lnTo>
                  <a:lnTo>
                    <a:pt x="422437" y="298866"/>
                  </a:lnTo>
                  <a:close/>
                </a:path>
                <a:path w="521334" h="521334">
                  <a:moveTo>
                    <a:pt x="206165" y="269396"/>
                  </a:moveTo>
                  <a:lnTo>
                    <a:pt x="198614" y="269396"/>
                  </a:lnTo>
                  <a:lnTo>
                    <a:pt x="215394" y="302963"/>
                  </a:lnTo>
                  <a:lnTo>
                    <a:pt x="128173" y="476068"/>
                  </a:lnTo>
                  <a:lnTo>
                    <a:pt x="136435" y="476068"/>
                  </a:lnTo>
                  <a:lnTo>
                    <a:pt x="223045" y="304178"/>
                  </a:lnTo>
                  <a:lnTo>
                    <a:pt x="227104" y="296115"/>
                  </a:lnTo>
                  <a:lnTo>
                    <a:pt x="219558" y="296115"/>
                  </a:lnTo>
                  <a:lnTo>
                    <a:pt x="206165" y="269396"/>
                  </a:lnTo>
                  <a:close/>
                </a:path>
                <a:path w="521334" h="521334">
                  <a:moveTo>
                    <a:pt x="386115" y="32820"/>
                  </a:moveTo>
                  <a:lnTo>
                    <a:pt x="370941" y="32820"/>
                  </a:lnTo>
                  <a:lnTo>
                    <a:pt x="410771" y="57011"/>
                  </a:lnTo>
                  <a:lnTo>
                    <a:pt x="445363" y="87889"/>
                  </a:lnTo>
                  <a:lnTo>
                    <a:pt x="473823" y="124562"/>
                  </a:lnTo>
                  <a:lnTo>
                    <a:pt x="495257" y="166137"/>
                  </a:lnTo>
                  <a:lnTo>
                    <a:pt x="508719" y="211538"/>
                  </a:lnTo>
                  <a:lnTo>
                    <a:pt x="513477" y="260426"/>
                  </a:lnTo>
                  <a:lnTo>
                    <a:pt x="509347" y="306098"/>
                  </a:lnTo>
                  <a:lnTo>
                    <a:pt x="497445" y="349089"/>
                  </a:lnTo>
                  <a:lnTo>
                    <a:pt x="478504" y="388666"/>
                  </a:lnTo>
                  <a:lnTo>
                    <a:pt x="453257" y="424099"/>
                  </a:lnTo>
                  <a:lnTo>
                    <a:pt x="422437" y="454654"/>
                  </a:lnTo>
                  <a:lnTo>
                    <a:pt x="433175" y="454654"/>
                  </a:lnTo>
                  <a:lnTo>
                    <a:pt x="485305" y="391870"/>
                  </a:lnTo>
                  <a:lnTo>
                    <a:pt x="504569" y="351298"/>
                  </a:lnTo>
                  <a:lnTo>
                    <a:pt x="516666" y="307238"/>
                  </a:lnTo>
                  <a:lnTo>
                    <a:pt x="520862" y="260426"/>
                  </a:lnTo>
                  <a:lnTo>
                    <a:pt x="516666" y="213613"/>
                  </a:lnTo>
                  <a:lnTo>
                    <a:pt x="504569" y="169554"/>
                  </a:lnTo>
                  <a:lnTo>
                    <a:pt x="485305" y="128983"/>
                  </a:lnTo>
                  <a:lnTo>
                    <a:pt x="459612" y="92636"/>
                  </a:lnTo>
                  <a:lnTo>
                    <a:pt x="428223" y="61248"/>
                  </a:lnTo>
                  <a:lnTo>
                    <a:pt x="391875" y="35555"/>
                  </a:lnTo>
                  <a:lnTo>
                    <a:pt x="386115" y="32820"/>
                  </a:lnTo>
                  <a:close/>
                </a:path>
                <a:path w="521334" h="521334">
                  <a:moveTo>
                    <a:pt x="83384" y="321909"/>
                  </a:moveTo>
                  <a:lnTo>
                    <a:pt x="76005" y="321909"/>
                  </a:lnTo>
                  <a:lnTo>
                    <a:pt x="76005" y="433494"/>
                  </a:lnTo>
                  <a:lnTo>
                    <a:pt x="83384" y="433494"/>
                  </a:lnTo>
                  <a:lnTo>
                    <a:pt x="83384" y="321909"/>
                  </a:lnTo>
                  <a:close/>
                </a:path>
                <a:path w="521334" h="521334">
                  <a:moveTo>
                    <a:pt x="106574" y="269396"/>
                  </a:moveTo>
                  <a:lnTo>
                    <a:pt x="75999" y="269396"/>
                  </a:lnTo>
                  <a:lnTo>
                    <a:pt x="75999" y="321909"/>
                  </a:lnTo>
                  <a:lnTo>
                    <a:pt x="103595" y="321909"/>
                  </a:lnTo>
                  <a:lnTo>
                    <a:pt x="110503" y="315370"/>
                  </a:lnTo>
                  <a:lnTo>
                    <a:pt x="110503" y="315197"/>
                  </a:lnTo>
                  <a:lnTo>
                    <a:pt x="82847" y="315197"/>
                  </a:lnTo>
                  <a:lnTo>
                    <a:pt x="82847" y="296738"/>
                  </a:lnTo>
                  <a:lnTo>
                    <a:pt x="110503" y="296738"/>
                  </a:lnTo>
                  <a:lnTo>
                    <a:pt x="110503" y="296590"/>
                  </a:lnTo>
                  <a:lnTo>
                    <a:pt x="103595" y="290019"/>
                  </a:lnTo>
                  <a:lnTo>
                    <a:pt x="82847" y="290019"/>
                  </a:lnTo>
                  <a:lnTo>
                    <a:pt x="82847" y="276108"/>
                  </a:lnTo>
                  <a:lnTo>
                    <a:pt x="106574" y="276108"/>
                  </a:lnTo>
                  <a:lnTo>
                    <a:pt x="106574" y="269396"/>
                  </a:lnTo>
                  <a:close/>
                </a:path>
                <a:path w="521334" h="521334">
                  <a:moveTo>
                    <a:pt x="110503" y="296738"/>
                  </a:moveTo>
                  <a:lnTo>
                    <a:pt x="99886" y="296738"/>
                  </a:lnTo>
                  <a:lnTo>
                    <a:pt x="103724" y="300286"/>
                  </a:lnTo>
                  <a:lnTo>
                    <a:pt x="103724" y="311588"/>
                  </a:lnTo>
                  <a:lnTo>
                    <a:pt x="99787" y="315197"/>
                  </a:lnTo>
                  <a:lnTo>
                    <a:pt x="110503" y="315197"/>
                  </a:lnTo>
                  <a:lnTo>
                    <a:pt x="110503" y="296738"/>
                  </a:lnTo>
                  <a:close/>
                </a:path>
                <a:path w="521334" h="521334">
                  <a:moveTo>
                    <a:pt x="281240" y="269396"/>
                  </a:moveTo>
                  <a:lnTo>
                    <a:pt x="274392" y="269396"/>
                  </a:lnTo>
                  <a:lnTo>
                    <a:pt x="274392" y="315128"/>
                  </a:lnTo>
                  <a:lnTo>
                    <a:pt x="281240" y="315128"/>
                  </a:lnTo>
                  <a:lnTo>
                    <a:pt x="281240" y="269396"/>
                  </a:lnTo>
                  <a:close/>
                </a:path>
                <a:path w="521334" h="521334">
                  <a:moveTo>
                    <a:pt x="309112" y="269396"/>
                  </a:moveTo>
                  <a:lnTo>
                    <a:pt x="302191" y="269396"/>
                  </a:lnTo>
                  <a:lnTo>
                    <a:pt x="302191" y="315128"/>
                  </a:lnTo>
                  <a:lnTo>
                    <a:pt x="309112" y="315128"/>
                  </a:lnTo>
                  <a:lnTo>
                    <a:pt x="309112" y="269396"/>
                  </a:lnTo>
                  <a:close/>
                </a:path>
                <a:path w="521334" h="521334">
                  <a:moveTo>
                    <a:pt x="240578" y="269396"/>
                  </a:moveTo>
                  <a:lnTo>
                    <a:pt x="233014" y="269396"/>
                  </a:lnTo>
                  <a:lnTo>
                    <a:pt x="219558" y="296115"/>
                  </a:lnTo>
                  <a:lnTo>
                    <a:pt x="227104" y="296115"/>
                  </a:lnTo>
                  <a:lnTo>
                    <a:pt x="240578" y="269396"/>
                  </a:lnTo>
                  <a:close/>
                </a:path>
                <a:path w="521334" h="521334">
                  <a:moveTo>
                    <a:pt x="106537" y="198942"/>
                  </a:moveTo>
                  <a:lnTo>
                    <a:pt x="75999" y="198942"/>
                  </a:lnTo>
                  <a:lnTo>
                    <a:pt x="75999" y="251393"/>
                  </a:lnTo>
                  <a:lnTo>
                    <a:pt x="103563" y="251393"/>
                  </a:lnTo>
                  <a:lnTo>
                    <a:pt x="110467" y="244861"/>
                  </a:lnTo>
                  <a:lnTo>
                    <a:pt x="110467" y="244688"/>
                  </a:lnTo>
                  <a:lnTo>
                    <a:pt x="82840" y="244688"/>
                  </a:lnTo>
                  <a:lnTo>
                    <a:pt x="82840" y="226247"/>
                  </a:lnTo>
                  <a:lnTo>
                    <a:pt x="110467" y="226247"/>
                  </a:lnTo>
                  <a:lnTo>
                    <a:pt x="110467" y="226099"/>
                  </a:lnTo>
                  <a:lnTo>
                    <a:pt x="103563" y="219536"/>
                  </a:lnTo>
                  <a:lnTo>
                    <a:pt x="82840" y="219536"/>
                  </a:lnTo>
                  <a:lnTo>
                    <a:pt x="82840" y="205642"/>
                  </a:lnTo>
                  <a:lnTo>
                    <a:pt x="106537" y="205642"/>
                  </a:lnTo>
                  <a:lnTo>
                    <a:pt x="106537" y="198942"/>
                  </a:lnTo>
                  <a:close/>
                </a:path>
                <a:path w="521334" h="521334">
                  <a:moveTo>
                    <a:pt x="132998" y="198942"/>
                  </a:moveTo>
                  <a:lnTo>
                    <a:pt x="126161" y="198942"/>
                  </a:lnTo>
                  <a:lnTo>
                    <a:pt x="126161" y="251393"/>
                  </a:lnTo>
                  <a:lnTo>
                    <a:pt x="132523" y="251393"/>
                  </a:lnTo>
                  <a:lnTo>
                    <a:pt x="141127" y="238154"/>
                  </a:lnTo>
                  <a:lnTo>
                    <a:pt x="132998" y="238154"/>
                  </a:lnTo>
                  <a:lnTo>
                    <a:pt x="132998" y="198942"/>
                  </a:lnTo>
                  <a:close/>
                </a:path>
                <a:path w="521334" h="521334">
                  <a:moveTo>
                    <a:pt x="164832" y="212310"/>
                  </a:moveTo>
                  <a:lnTo>
                    <a:pt x="157921" y="212310"/>
                  </a:lnTo>
                  <a:lnTo>
                    <a:pt x="157921" y="251393"/>
                  </a:lnTo>
                  <a:lnTo>
                    <a:pt x="164832" y="251393"/>
                  </a:lnTo>
                  <a:lnTo>
                    <a:pt x="164832" y="212310"/>
                  </a:lnTo>
                  <a:close/>
                </a:path>
                <a:path w="521334" h="521334">
                  <a:moveTo>
                    <a:pt x="325377" y="9174"/>
                  </a:moveTo>
                  <a:lnTo>
                    <a:pt x="290482" y="9174"/>
                  </a:lnTo>
                  <a:lnTo>
                    <a:pt x="309553" y="12184"/>
                  </a:lnTo>
                  <a:lnTo>
                    <a:pt x="328128" y="16589"/>
                  </a:lnTo>
                  <a:lnTo>
                    <a:pt x="346151" y="22337"/>
                  </a:lnTo>
                  <a:lnTo>
                    <a:pt x="363564" y="29372"/>
                  </a:lnTo>
                  <a:lnTo>
                    <a:pt x="363569" y="251393"/>
                  </a:lnTo>
                  <a:lnTo>
                    <a:pt x="391411" y="251393"/>
                  </a:lnTo>
                  <a:lnTo>
                    <a:pt x="397766" y="246119"/>
                  </a:lnTo>
                  <a:lnTo>
                    <a:pt x="397766" y="244688"/>
                  </a:lnTo>
                  <a:lnTo>
                    <a:pt x="370418" y="244688"/>
                  </a:lnTo>
                  <a:lnTo>
                    <a:pt x="370418" y="228037"/>
                  </a:lnTo>
                  <a:lnTo>
                    <a:pt x="396217" y="228037"/>
                  </a:lnTo>
                  <a:lnTo>
                    <a:pt x="395434" y="226593"/>
                  </a:lnTo>
                  <a:lnTo>
                    <a:pt x="391005" y="224076"/>
                  </a:lnTo>
                  <a:lnTo>
                    <a:pt x="393854" y="221552"/>
                  </a:lnTo>
                  <a:lnTo>
                    <a:pt x="370418" y="221466"/>
                  </a:lnTo>
                  <a:lnTo>
                    <a:pt x="370418" y="205574"/>
                  </a:lnTo>
                  <a:lnTo>
                    <a:pt x="395353" y="205574"/>
                  </a:lnTo>
                  <a:lnTo>
                    <a:pt x="395353" y="204204"/>
                  </a:lnTo>
                  <a:lnTo>
                    <a:pt x="389135" y="198942"/>
                  </a:lnTo>
                  <a:lnTo>
                    <a:pt x="370941" y="198942"/>
                  </a:lnTo>
                  <a:lnTo>
                    <a:pt x="370941" y="32820"/>
                  </a:lnTo>
                  <a:lnTo>
                    <a:pt x="386115" y="32820"/>
                  </a:lnTo>
                  <a:lnTo>
                    <a:pt x="351303" y="16292"/>
                  </a:lnTo>
                  <a:lnTo>
                    <a:pt x="325377" y="9174"/>
                  </a:lnTo>
                  <a:close/>
                </a:path>
                <a:path w="521334" h="521334">
                  <a:moveTo>
                    <a:pt x="110467" y="226247"/>
                  </a:moveTo>
                  <a:lnTo>
                    <a:pt x="99856" y="226247"/>
                  </a:lnTo>
                  <a:lnTo>
                    <a:pt x="103692" y="229788"/>
                  </a:lnTo>
                  <a:lnTo>
                    <a:pt x="103692" y="241079"/>
                  </a:lnTo>
                  <a:lnTo>
                    <a:pt x="99763" y="244688"/>
                  </a:lnTo>
                  <a:lnTo>
                    <a:pt x="110467" y="244688"/>
                  </a:lnTo>
                  <a:lnTo>
                    <a:pt x="110467" y="226247"/>
                  </a:lnTo>
                  <a:close/>
                </a:path>
                <a:path w="521334" h="521334">
                  <a:moveTo>
                    <a:pt x="396217" y="228037"/>
                  </a:moveTo>
                  <a:lnTo>
                    <a:pt x="390992" y="228037"/>
                  </a:lnTo>
                  <a:lnTo>
                    <a:pt x="390992" y="240332"/>
                  </a:lnTo>
                  <a:lnTo>
                    <a:pt x="389721" y="244688"/>
                  </a:lnTo>
                  <a:lnTo>
                    <a:pt x="397766" y="244688"/>
                  </a:lnTo>
                  <a:lnTo>
                    <a:pt x="397766" y="230893"/>
                  </a:lnTo>
                  <a:lnTo>
                    <a:pt x="396217" y="228037"/>
                  </a:lnTo>
                  <a:close/>
                </a:path>
                <a:path w="521334" h="521334">
                  <a:moveTo>
                    <a:pt x="318836" y="7378"/>
                  </a:moveTo>
                  <a:lnTo>
                    <a:pt x="267778" y="7378"/>
                  </a:lnTo>
                  <a:lnTo>
                    <a:pt x="275046" y="7711"/>
                  </a:lnTo>
                  <a:lnTo>
                    <a:pt x="282233" y="8328"/>
                  </a:lnTo>
                  <a:lnTo>
                    <a:pt x="132998" y="238154"/>
                  </a:lnTo>
                  <a:lnTo>
                    <a:pt x="141127" y="238154"/>
                  </a:lnTo>
                  <a:lnTo>
                    <a:pt x="157921" y="212310"/>
                  </a:lnTo>
                  <a:lnTo>
                    <a:pt x="164832" y="212310"/>
                  </a:lnTo>
                  <a:lnTo>
                    <a:pt x="164832" y="202712"/>
                  </a:lnTo>
                  <a:lnTo>
                    <a:pt x="290482" y="9174"/>
                  </a:lnTo>
                  <a:lnTo>
                    <a:pt x="325377" y="9174"/>
                  </a:lnTo>
                  <a:lnTo>
                    <a:pt x="318836" y="7378"/>
                  </a:lnTo>
                  <a:close/>
                </a:path>
                <a:path w="521334" h="521334">
                  <a:moveTo>
                    <a:pt x="395353" y="205574"/>
                  </a:moveTo>
                  <a:lnTo>
                    <a:pt x="387494" y="205574"/>
                  </a:lnTo>
                  <a:lnTo>
                    <a:pt x="388580" y="210035"/>
                  </a:lnTo>
                  <a:lnTo>
                    <a:pt x="388580" y="216852"/>
                  </a:lnTo>
                  <a:lnTo>
                    <a:pt x="387494" y="221466"/>
                  </a:lnTo>
                  <a:lnTo>
                    <a:pt x="393890" y="221466"/>
                  </a:lnTo>
                  <a:lnTo>
                    <a:pt x="395353" y="217869"/>
                  </a:lnTo>
                  <a:lnTo>
                    <a:pt x="395353" y="205574"/>
                  </a:lnTo>
                  <a:close/>
                </a:path>
                <a:path w="521334" h="521334">
                  <a:moveTo>
                    <a:pt x="83384" y="87358"/>
                  </a:moveTo>
                  <a:lnTo>
                    <a:pt x="76005" y="87358"/>
                  </a:lnTo>
                  <a:lnTo>
                    <a:pt x="76005" y="198942"/>
                  </a:lnTo>
                  <a:lnTo>
                    <a:pt x="83384" y="198942"/>
                  </a:lnTo>
                  <a:lnTo>
                    <a:pt x="83384" y="87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46055" y="1658024"/>
            <a:ext cx="918210" cy="1432560"/>
            <a:chOff x="346055" y="1658024"/>
            <a:chExt cx="918210" cy="143256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039" y="2129071"/>
              <a:ext cx="72889" cy="22644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8890" y="1987337"/>
              <a:ext cx="892175" cy="1090295"/>
            </a:xfrm>
            <a:custGeom>
              <a:avLst/>
              <a:gdLst/>
              <a:ahLst/>
              <a:cxnLst/>
              <a:rect l="l" t="t" r="r" b="b"/>
              <a:pathLst>
                <a:path w="892175" h="1090295">
                  <a:moveTo>
                    <a:pt x="628857" y="1090205"/>
                  </a:moveTo>
                  <a:lnTo>
                    <a:pt x="660985" y="1063637"/>
                  </a:lnTo>
                  <a:lnTo>
                    <a:pt x="673094" y="1013026"/>
                  </a:lnTo>
                  <a:lnTo>
                    <a:pt x="677040" y="971327"/>
                  </a:lnTo>
                  <a:lnTo>
                    <a:pt x="679418" y="926411"/>
                  </a:lnTo>
                  <a:lnTo>
                    <a:pt x="678987" y="902391"/>
                  </a:lnTo>
                  <a:lnTo>
                    <a:pt x="674703" y="854480"/>
                  </a:lnTo>
                  <a:lnTo>
                    <a:pt x="668586" y="811570"/>
                  </a:lnTo>
                  <a:lnTo>
                    <a:pt x="656259" y="759171"/>
                  </a:lnTo>
                  <a:lnTo>
                    <a:pt x="644901" y="721459"/>
                  </a:lnTo>
                  <a:lnTo>
                    <a:pt x="631018" y="683973"/>
                  </a:lnTo>
                  <a:lnTo>
                    <a:pt x="615201" y="647248"/>
                  </a:lnTo>
                  <a:lnTo>
                    <a:pt x="585772" y="590938"/>
                  </a:lnTo>
                  <a:lnTo>
                    <a:pt x="551232" y="537574"/>
                  </a:lnTo>
                  <a:lnTo>
                    <a:pt x="546662" y="531105"/>
                  </a:lnTo>
                  <a:lnTo>
                    <a:pt x="544930" y="525188"/>
                  </a:lnTo>
                  <a:lnTo>
                    <a:pt x="554089" y="484314"/>
                  </a:lnTo>
                  <a:lnTo>
                    <a:pt x="561265" y="445345"/>
                  </a:lnTo>
                  <a:lnTo>
                    <a:pt x="567824" y="404903"/>
                  </a:lnTo>
                  <a:lnTo>
                    <a:pt x="574331" y="359977"/>
                  </a:lnTo>
                  <a:lnTo>
                    <a:pt x="577505" y="332446"/>
                  </a:lnTo>
                  <a:lnTo>
                    <a:pt x="579096" y="318675"/>
                  </a:lnTo>
                  <a:lnTo>
                    <a:pt x="579930" y="311693"/>
                  </a:lnTo>
                  <a:lnTo>
                    <a:pt x="580893" y="304737"/>
                  </a:lnTo>
                  <a:lnTo>
                    <a:pt x="581984" y="296304"/>
                  </a:lnTo>
                  <a:lnTo>
                    <a:pt x="586078" y="298884"/>
                  </a:lnTo>
                  <a:lnTo>
                    <a:pt x="589223" y="300642"/>
                  </a:lnTo>
                  <a:lnTo>
                    <a:pt x="592136" y="302721"/>
                  </a:lnTo>
                  <a:lnTo>
                    <a:pt x="638448" y="332972"/>
                  </a:lnTo>
                  <a:lnTo>
                    <a:pt x="686935" y="359516"/>
                  </a:lnTo>
                  <a:lnTo>
                    <a:pt x="739344" y="383427"/>
                  </a:lnTo>
                  <a:lnTo>
                    <a:pt x="793400" y="403373"/>
                  </a:lnTo>
                  <a:lnTo>
                    <a:pt x="822768" y="407890"/>
                  </a:lnTo>
                  <a:lnTo>
                    <a:pt x="849179" y="401723"/>
                  </a:lnTo>
                  <a:lnTo>
                    <a:pt x="870890" y="385208"/>
                  </a:lnTo>
                  <a:lnTo>
                    <a:pt x="886158" y="358681"/>
                  </a:lnTo>
                  <a:lnTo>
                    <a:pt x="890537" y="343007"/>
                  </a:lnTo>
                  <a:lnTo>
                    <a:pt x="892129" y="327326"/>
                  </a:lnTo>
                  <a:lnTo>
                    <a:pt x="890771" y="311635"/>
                  </a:lnTo>
                  <a:lnTo>
                    <a:pt x="870801" y="271348"/>
                  </a:lnTo>
                  <a:lnTo>
                    <a:pt x="830322" y="248389"/>
                  </a:lnTo>
                  <a:lnTo>
                    <a:pt x="796884" y="235441"/>
                  </a:lnTo>
                  <a:lnTo>
                    <a:pt x="780283" y="228690"/>
                  </a:lnTo>
                  <a:lnTo>
                    <a:pt x="725799" y="201610"/>
                  </a:lnTo>
                  <a:lnTo>
                    <a:pt x="674549" y="168764"/>
                  </a:lnTo>
                  <a:lnTo>
                    <a:pt x="628859" y="132526"/>
                  </a:lnTo>
                  <a:lnTo>
                    <a:pt x="587067" y="91870"/>
                  </a:lnTo>
                  <a:lnTo>
                    <a:pt x="582138" y="82616"/>
                  </a:lnTo>
                  <a:lnTo>
                    <a:pt x="580277" y="77713"/>
                  </a:lnTo>
                  <a:lnTo>
                    <a:pt x="554586" y="38171"/>
                  </a:lnTo>
                  <a:lnTo>
                    <a:pt x="519116" y="13717"/>
                  </a:lnTo>
                  <a:lnTo>
                    <a:pt x="481581" y="2224"/>
                  </a:lnTo>
                  <a:lnTo>
                    <a:pt x="457952" y="0"/>
                  </a:lnTo>
                  <a:lnTo>
                    <a:pt x="446024" y="396"/>
                  </a:lnTo>
                  <a:lnTo>
                    <a:pt x="394568" y="13200"/>
                  </a:lnTo>
                  <a:lnTo>
                    <a:pt x="351957" y="44535"/>
                  </a:lnTo>
                  <a:lnTo>
                    <a:pt x="332294" y="75108"/>
                  </a:lnTo>
                  <a:lnTo>
                    <a:pt x="330305" y="78483"/>
                  </a:lnTo>
                  <a:lnTo>
                    <a:pt x="328444" y="79176"/>
                  </a:lnTo>
                  <a:lnTo>
                    <a:pt x="324799" y="78689"/>
                  </a:lnTo>
                  <a:lnTo>
                    <a:pt x="313432" y="76985"/>
                  </a:lnTo>
                  <a:lnTo>
                    <a:pt x="302054" y="75260"/>
                  </a:lnTo>
                  <a:lnTo>
                    <a:pt x="290673" y="73947"/>
                  </a:lnTo>
                  <a:lnTo>
                    <a:pt x="279299" y="73478"/>
                  </a:lnTo>
                  <a:lnTo>
                    <a:pt x="266435" y="74122"/>
                  </a:lnTo>
                  <a:lnTo>
                    <a:pt x="253577" y="75531"/>
                  </a:lnTo>
                  <a:lnTo>
                    <a:pt x="240716" y="77210"/>
                  </a:lnTo>
                  <a:lnTo>
                    <a:pt x="227844" y="78663"/>
                  </a:lnTo>
                  <a:lnTo>
                    <a:pt x="224045" y="79010"/>
                  </a:lnTo>
                  <a:lnTo>
                    <a:pt x="219514" y="78394"/>
                  </a:lnTo>
                  <a:lnTo>
                    <a:pt x="216267" y="76545"/>
                  </a:lnTo>
                  <a:lnTo>
                    <a:pt x="201540" y="69220"/>
                  </a:lnTo>
                  <a:lnTo>
                    <a:pt x="186299" y="63736"/>
                  </a:lnTo>
                  <a:lnTo>
                    <a:pt x="170522" y="60110"/>
                  </a:lnTo>
                  <a:lnTo>
                    <a:pt x="154185" y="58358"/>
                  </a:lnTo>
                  <a:lnTo>
                    <a:pt x="136512" y="58756"/>
                  </a:lnTo>
                  <a:lnTo>
                    <a:pt x="86904" y="74197"/>
                  </a:lnTo>
                  <a:lnTo>
                    <a:pt x="47724" y="105600"/>
                  </a:lnTo>
                  <a:lnTo>
                    <a:pt x="22589" y="149268"/>
                  </a:lnTo>
                  <a:lnTo>
                    <a:pt x="13115" y="200408"/>
                  </a:lnTo>
                  <a:lnTo>
                    <a:pt x="11718" y="217703"/>
                  </a:lnTo>
                  <a:lnTo>
                    <a:pt x="9843" y="239455"/>
                  </a:lnTo>
                  <a:lnTo>
                    <a:pt x="8057" y="261217"/>
                  </a:lnTo>
                  <a:lnTo>
                    <a:pt x="6343" y="282983"/>
                  </a:lnTo>
                  <a:lnTo>
                    <a:pt x="4684" y="304749"/>
                  </a:lnTo>
                  <a:lnTo>
                    <a:pt x="3330" y="322404"/>
                  </a:lnTo>
                  <a:lnTo>
                    <a:pt x="2019" y="340063"/>
                  </a:lnTo>
                  <a:lnTo>
                    <a:pt x="870" y="357729"/>
                  </a:lnTo>
                  <a:lnTo>
                    <a:pt x="0" y="375405"/>
                  </a:lnTo>
                  <a:lnTo>
                    <a:pt x="666" y="391088"/>
                  </a:lnTo>
                  <a:lnTo>
                    <a:pt x="15517" y="435139"/>
                  </a:lnTo>
                  <a:lnTo>
                    <a:pt x="39265" y="467223"/>
                  </a:lnTo>
                  <a:lnTo>
                    <a:pt x="71233" y="490971"/>
                  </a:lnTo>
                  <a:lnTo>
                    <a:pt x="113081" y="505994"/>
                  </a:lnTo>
                  <a:lnTo>
                    <a:pt x="135000" y="507836"/>
                  </a:lnTo>
                  <a:lnTo>
                    <a:pt x="157625" y="505654"/>
                  </a:lnTo>
                  <a:lnTo>
                    <a:pt x="204114" y="488006"/>
                  </a:lnTo>
                  <a:lnTo>
                    <a:pt x="240872" y="454532"/>
                  </a:lnTo>
                  <a:lnTo>
                    <a:pt x="242360" y="452620"/>
                  </a:lnTo>
                  <a:lnTo>
                    <a:pt x="244465" y="450759"/>
                  </a:lnTo>
                  <a:lnTo>
                    <a:pt x="282110" y="437385"/>
                  </a:lnTo>
                  <a:lnTo>
                    <a:pt x="285498" y="436615"/>
                  </a:lnTo>
                  <a:lnTo>
                    <a:pt x="288617" y="435935"/>
                  </a:lnTo>
                  <a:lnTo>
                    <a:pt x="287257" y="443161"/>
                  </a:lnTo>
                  <a:lnTo>
                    <a:pt x="286307" y="449617"/>
                  </a:lnTo>
                  <a:lnTo>
                    <a:pt x="284805" y="455957"/>
                  </a:lnTo>
                  <a:lnTo>
                    <a:pt x="281695" y="470413"/>
                  </a:lnTo>
                  <a:lnTo>
                    <a:pt x="279551" y="484943"/>
                  </a:lnTo>
                  <a:lnTo>
                    <a:pt x="278873" y="499576"/>
                  </a:lnTo>
                  <a:lnTo>
                    <a:pt x="280159" y="514343"/>
                  </a:lnTo>
                  <a:lnTo>
                    <a:pt x="280630" y="522407"/>
                  </a:lnTo>
                  <a:lnTo>
                    <a:pt x="279755" y="530260"/>
                  </a:lnTo>
                  <a:lnTo>
                    <a:pt x="278148" y="538000"/>
                  </a:lnTo>
                  <a:lnTo>
                    <a:pt x="276424" y="545724"/>
                  </a:lnTo>
                  <a:lnTo>
                    <a:pt x="273411" y="560289"/>
                  </a:lnTo>
                  <a:lnTo>
                    <a:pt x="264039" y="603905"/>
                  </a:lnTo>
                  <a:lnTo>
                    <a:pt x="254884" y="644845"/>
                  </a:lnTo>
                  <a:lnTo>
                    <a:pt x="245823" y="684002"/>
                  </a:lnTo>
                  <a:lnTo>
                    <a:pt x="235970" y="725089"/>
                  </a:lnTo>
                  <a:lnTo>
                    <a:pt x="224494" y="771823"/>
                  </a:lnTo>
                  <a:lnTo>
                    <a:pt x="213613" y="814636"/>
                  </a:lnTo>
                  <a:lnTo>
                    <a:pt x="200867" y="863344"/>
                  </a:lnTo>
                  <a:lnTo>
                    <a:pt x="188961" y="908000"/>
                  </a:lnTo>
                  <a:lnTo>
                    <a:pt x="183379" y="928448"/>
                  </a:lnTo>
                  <a:lnTo>
                    <a:pt x="180612" y="938677"/>
                  </a:lnTo>
                  <a:lnTo>
                    <a:pt x="168059" y="985870"/>
                  </a:lnTo>
                  <a:lnTo>
                    <a:pt x="165866" y="1014444"/>
                  </a:lnTo>
                  <a:lnTo>
                    <a:pt x="173729" y="1039997"/>
                  </a:lnTo>
                  <a:lnTo>
                    <a:pt x="190675" y="1060844"/>
                  </a:lnTo>
                  <a:lnTo>
                    <a:pt x="215728" y="1075304"/>
                  </a:lnTo>
                  <a:lnTo>
                    <a:pt x="232048" y="1079937"/>
                  </a:lnTo>
                  <a:lnTo>
                    <a:pt x="248282" y="1081524"/>
                  </a:lnTo>
                  <a:lnTo>
                    <a:pt x="264437" y="1079850"/>
                  </a:lnTo>
                  <a:lnTo>
                    <a:pt x="303976" y="1058145"/>
                  </a:lnTo>
                  <a:lnTo>
                    <a:pt x="322771" y="1019215"/>
                  </a:lnTo>
                  <a:lnTo>
                    <a:pt x="330893" y="990632"/>
                  </a:lnTo>
                  <a:lnTo>
                    <a:pt x="334887" y="976321"/>
                  </a:lnTo>
                  <a:lnTo>
                    <a:pt x="346721" y="933787"/>
                  </a:lnTo>
                  <a:lnTo>
                    <a:pt x="358095" y="890213"/>
                  </a:lnTo>
                  <a:lnTo>
                    <a:pt x="361853" y="875683"/>
                  </a:lnTo>
                  <a:lnTo>
                    <a:pt x="365689" y="860858"/>
                  </a:lnTo>
                  <a:lnTo>
                    <a:pt x="377101" y="816360"/>
                  </a:lnTo>
                  <a:lnTo>
                    <a:pt x="388973" y="767729"/>
                  </a:lnTo>
                  <a:lnTo>
                    <a:pt x="398041" y="729467"/>
                  </a:lnTo>
                  <a:lnTo>
                    <a:pt x="407184" y="689709"/>
                  </a:lnTo>
                  <a:lnTo>
                    <a:pt x="410244" y="676206"/>
                  </a:lnTo>
                  <a:lnTo>
                    <a:pt x="413308" y="662701"/>
                  </a:lnTo>
                  <a:lnTo>
                    <a:pt x="415182" y="654474"/>
                  </a:lnTo>
                  <a:lnTo>
                    <a:pt x="416902" y="646208"/>
                  </a:lnTo>
                  <a:lnTo>
                    <a:pt x="419020" y="638033"/>
                  </a:lnTo>
                  <a:lnTo>
                    <a:pt x="419482" y="636236"/>
                  </a:lnTo>
                  <a:lnTo>
                    <a:pt x="421227" y="633604"/>
                  </a:lnTo>
                  <a:lnTo>
                    <a:pt x="422575" y="633489"/>
                  </a:lnTo>
                  <a:lnTo>
                    <a:pt x="424423" y="633309"/>
                  </a:lnTo>
                  <a:lnTo>
                    <a:pt x="439161" y="652875"/>
                  </a:lnTo>
                  <a:lnTo>
                    <a:pt x="442738" y="658453"/>
                  </a:lnTo>
                  <a:lnTo>
                    <a:pt x="471025" y="708361"/>
                  </a:lnTo>
                  <a:lnTo>
                    <a:pt x="493603" y="761042"/>
                  </a:lnTo>
                  <a:lnTo>
                    <a:pt x="505411" y="797969"/>
                  </a:lnTo>
                  <a:lnTo>
                    <a:pt x="514293" y="835831"/>
                  </a:lnTo>
                  <a:lnTo>
                    <a:pt x="521630" y="894951"/>
                  </a:lnTo>
                  <a:lnTo>
                    <a:pt x="522337" y="924650"/>
                  </a:lnTo>
                  <a:lnTo>
                    <a:pt x="521468" y="954438"/>
                  </a:lnTo>
                  <a:lnTo>
                    <a:pt x="520596" y="965894"/>
                  </a:lnTo>
                  <a:lnTo>
                    <a:pt x="519359" y="977327"/>
                  </a:lnTo>
                  <a:lnTo>
                    <a:pt x="518031" y="988758"/>
                  </a:lnTo>
                  <a:lnTo>
                    <a:pt x="516886" y="1000207"/>
                  </a:lnTo>
                  <a:lnTo>
                    <a:pt x="531137" y="1054495"/>
                  </a:lnTo>
                  <a:lnTo>
                    <a:pt x="575297" y="1088126"/>
                  </a:lnTo>
                  <a:lnTo>
                    <a:pt x="576696" y="1088652"/>
                  </a:lnTo>
                  <a:lnTo>
                    <a:pt x="577980" y="1089512"/>
                  </a:lnTo>
                  <a:lnTo>
                    <a:pt x="579314" y="1090205"/>
                  </a:lnTo>
                  <a:lnTo>
                    <a:pt x="628857" y="1090205"/>
                  </a:lnTo>
                  <a:close/>
                </a:path>
              </a:pathLst>
            </a:custGeom>
            <a:ln w="25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65506" y="1670859"/>
              <a:ext cx="264160" cy="264160"/>
            </a:xfrm>
            <a:custGeom>
              <a:avLst/>
              <a:gdLst/>
              <a:ahLst/>
              <a:cxnLst/>
              <a:rect l="l" t="t" r="r" b="b"/>
              <a:pathLst>
                <a:path w="264159" h="264160">
                  <a:moveTo>
                    <a:pt x="0" y="131942"/>
                  </a:moveTo>
                  <a:lnTo>
                    <a:pt x="6727" y="173649"/>
                  </a:lnTo>
                  <a:lnTo>
                    <a:pt x="25459" y="209868"/>
                  </a:lnTo>
                  <a:lnTo>
                    <a:pt x="54021" y="238429"/>
                  </a:lnTo>
                  <a:lnTo>
                    <a:pt x="90240" y="257159"/>
                  </a:lnTo>
                  <a:lnTo>
                    <a:pt x="131942" y="263885"/>
                  </a:lnTo>
                  <a:lnTo>
                    <a:pt x="173649" y="257159"/>
                  </a:lnTo>
                  <a:lnTo>
                    <a:pt x="209868" y="238429"/>
                  </a:lnTo>
                  <a:lnTo>
                    <a:pt x="238429" y="209868"/>
                  </a:lnTo>
                  <a:lnTo>
                    <a:pt x="257159" y="173649"/>
                  </a:lnTo>
                  <a:lnTo>
                    <a:pt x="263885" y="131942"/>
                  </a:lnTo>
                  <a:lnTo>
                    <a:pt x="257159" y="90235"/>
                  </a:lnTo>
                  <a:lnTo>
                    <a:pt x="238429" y="54016"/>
                  </a:lnTo>
                  <a:lnTo>
                    <a:pt x="209868" y="25455"/>
                  </a:lnTo>
                  <a:lnTo>
                    <a:pt x="173649" y="6725"/>
                  </a:lnTo>
                  <a:lnTo>
                    <a:pt x="131942" y="0"/>
                  </a:lnTo>
                  <a:lnTo>
                    <a:pt x="90240" y="6725"/>
                  </a:lnTo>
                  <a:lnTo>
                    <a:pt x="54021" y="25455"/>
                  </a:lnTo>
                  <a:lnTo>
                    <a:pt x="25459" y="54016"/>
                  </a:lnTo>
                  <a:lnTo>
                    <a:pt x="6727" y="90235"/>
                  </a:lnTo>
                  <a:lnTo>
                    <a:pt x="0" y="131942"/>
                  </a:lnTo>
                  <a:close/>
                </a:path>
              </a:pathLst>
            </a:custGeom>
            <a:ln w="25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714" y="1673462"/>
            <a:ext cx="5619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э</a:t>
            </a:r>
            <a:r>
              <a:rPr sz="1900" b="1" spc="5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та</a:t>
            </a:r>
            <a:r>
              <a:rPr sz="1900" b="1" spc="10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п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9651" y="3731016"/>
            <a:ext cx="2292985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40" dirty="0">
                <a:latin typeface="Trebuchet MS" panose="020B0603020202020204"/>
                <a:cs typeface="Trebuchet MS" panose="020B0603020202020204"/>
              </a:rPr>
              <a:t>Сетевое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взаимодействие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с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 региональными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организациями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25" dirty="0">
                <a:latin typeface="Trebuchet MS" panose="020B0603020202020204"/>
                <a:cs typeface="Trebuchet MS" panose="020B0603020202020204"/>
              </a:rPr>
              <a:t>СПО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14" dirty="0">
                <a:latin typeface="Trebuchet MS" panose="020B0603020202020204"/>
                <a:cs typeface="Trebuchet MS" panose="020B0603020202020204"/>
              </a:rPr>
              <a:t>ВО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9651" y="4442216"/>
            <a:ext cx="2575560" cy="563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spc="20" dirty="0">
                <a:latin typeface="Trebuchet MS" panose="020B0603020202020204"/>
                <a:cs typeface="Trebuchet MS" panose="020B0603020202020204"/>
              </a:rPr>
              <a:t>Индивидуальные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рекомендации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по </a:t>
            </a:r>
            <a:r>
              <a:rPr sz="1200" spc="-3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построению образовательно </a:t>
            </a:r>
            <a:r>
              <a:rPr sz="1200" dirty="0">
                <a:latin typeface="Microsoft Sans Serif" panose="020B0604020202020204"/>
                <a:cs typeface="Microsoft Sans Serif" panose="020B0604020202020204"/>
              </a:rPr>
              <a:t>- </a:t>
            </a:r>
            <a:r>
              <a:rPr sz="1200" spc="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профессиональной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траектории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345" y="433501"/>
            <a:ext cx="82899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latin typeface="Arial" panose="020B0604020202020204"/>
                <a:cs typeface="Arial" panose="020B0604020202020204"/>
              </a:rPr>
              <a:t>Схема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 реализации </a:t>
            </a:r>
            <a:r>
              <a:rPr sz="2500" b="1" spc="40" dirty="0">
                <a:latin typeface="Arial" panose="020B0604020202020204"/>
                <a:cs typeface="Arial" panose="020B0604020202020204"/>
              </a:rPr>
              <a:t>проекта</a:t>
            </a:r>
            <a:r>
              <a:rPr sz="2500" b="1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spc="5" dirty="0">
                <a:latin typeface="Arial" panose="020B0604020202020204"/>
                <a:cs typeface="Arial" panose="020B0604020202020204"/>
              </a:rPr>
              <a:t>«Билет</a:t>
            </a:r>
            <a:r>
              <a:rPr sz="25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spc="-50" dirty="0">
                <a:latin typeface="Arial" panose="020B0604020202020204"/>
                <a:cs typeface="Arial" panose="020B0604020202020204"/>
              </a:rPr>
              <a:t>в</a:t>
            </a:r>
            <a:r>
              <a:rPr sz="2500" b="1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твое</a:t>
            </a:r>
            <a:r>
              <a:rPr sz="2500" b="1" dirty="0">
                <a:latin typeface="Arial" panose="020B0604020202020204"/>
                <a:cs typeface="Arial" panose="020B0604020202020204"/>
              </a:rPr>
              <a:t> </a:t>
            </a:r>
            <a:r>
              <a:rPr sz="2500" b="1" spc="-5" dirty="0">
                <a:latin typeface="Arial" panose="020B0604020202020204"/>
                <a:cs typeface="Arial" panose="020B0604020202020204"/>
              </a:rPr>
              <a:t>будущее»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849" y="6259767"/>
            <a:ext cx="3232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Trebuchet MS" panose="020B0603020202020204"/>
                <a:cs typeface="Trebuchet MS" panose="020B0603020202020204"/>
              </a:rPr>
              <a:t>Резуль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таты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,</a:t>
            </a:r>
            <a:r>
              <a:rPr sz="11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отчеты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,</a:t>
            </a:r>
            <a:r>
              <a:rPr sz="1100" spc="-30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рекомендаци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обучающ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мс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я</a:t>
            </a:r>
            <a:endParaRPr sz="11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4890" y="3830821"/>
            <a:ext cx="1722120" cy="3416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170"/>
              </a:lnSpc>
              <a:spcBef>
                <a:spcPts val="260"/>
              </a:spcBef>
            </a:pPr>
            <a:r>
              <a:rPr sz="1100" spc="25" dirty="0">
                <a:latin typeface="Trebuchet MS" panose="020B0603020202020204"/>
                <a:cs typeface="Trebuchet MS" panose="020B0603020202020204"/>
              </a:rPr>
              <a:t>Мотивационные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 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5" dirty="0">
                <a:latin typeface="Trebuchet MS" panose="020B0603020202020204"/>
                <a:cs typeface="Trebuchet MS" panose="020B0603020202020204"/>
              </a:rPr>
              <a:t>вовлекающие</a:t>
            </a:r>
            <a:r>
              <a:rPr sz="11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материалы</a:t>
            </a:r>
            <a:endParaRPr sz="11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4890" y="4276591"/>
            <a:ext cx="2016125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45"/>
              </a:lnSpc>
              <a:spcBef>
                <a:spcPts val="100"/>
              </a:spcBef>
            </a:pPr>
            <a:r>
              <a:rPr sz="1100" spc="15" dirty="0">
                <a:latin typeface="Trebuchet MS" panose="020B0603020202020204"/>
                <a:cs typeface="Trebuchet MS" panose="020B0603020202020204"/>
              </a:rPr>
              <a:t>Информационно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-</a:t>
            </a:r>
            <a:endParaRPr sz="1100">
              <a:latin typeface="Microsoft Sans Serif" panose="020B0604020202020204"/>
              <a:cs typeface="Microsoft Sans Serif" panose="020B0604020202020204"/>
            </a:endParaRPr>
          </a:p>
          <a:p>
            <a:pPr marL="12700">
              <a:lnSpc>
                <a:spcPts val="1245"/>
              </a:lnSpc>
            </a:pPr>
            <a:r>
              <a:rPr sz="1100" spc="10" dirty="0">
                <a:latin typeface="Trebuchet MS" panose="020B0603020202020204"/>
                <a:cs typeface="Trebuchet MS" panose="020B0603020202020204"/>
              </a:rPr>
              <a:t>п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с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в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е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ти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те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л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ь</a:t>
            </a:r>
            <a:r>
              <a:rPr sz="1100" spc="15" dirty="0">
                <a:latin typeface="Trebuchet MS" panose="020B0603020202020204"/>
                <a:cs typeface="Trebuchet MS" panose="020B0603020202020204"/>
              </a:rPr>
              <a:t>с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к</a:t>
            </a:r>
            <a:r>
              <a:rPr sz="1100" spc="45" dirty="0">
                <a:latin typeface="Trebuchet MS" panose="020B0603020202020204"/>
                <a:cs typeface="Trebuchet MS" panose="020B0603020202020204"/>
              </a:rPr>
              <a:t>а</a:t>
            </a:r>
            <a:r>
              <a:rPr sz="1100" spc="35" dirty="0">
                <a:latin typeface="Trebuchet MS" panose="020B0603020202020204"/>
                <a:cs typeface="Trebuchet MS" panose="020B0603020202020204"/>
              </a:rPr>
              <a:t>я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п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о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дде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р</a:t>
            </a:r>
            <a:r>
              <a:rPr sz="1100" spc="45" dirty="0">
                <a:latin typeface="Trebuchet MS" panose="020B0603020202020204"/>
                <a:cs typeface="Trebuchet MS" panose="020B0603020202020204"/>
              </a:rPr>
              <a:t>ж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к</a:t>
            </a:r>
            <a:r>
              <a:rPr sz="1100" spc="45" dirty="0">
                <a:latin typeface="Trebuchet MS" panose="020B0603020202020204"/>
                <a:cs typeface="Trebuchet MS" panose="020B0603020202020204"/>
              </a:rPr>
              <a:t>а</a:t>
            </a:r>
            <a:endParaRPr sz="11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291" y="2256332"/>
            <a:ext cx="3274060" cy="8483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-35" dirty="0">
                <a:latin typeface="Arial" panose="020B0604020202020204"/>
                <a:cs typeface="Arial" panose="020B0604020202020204"/>
              </a:rPr>
              <a:t>Общедоступны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й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конту</a:t>
            </a:r>
            <a:r>
              <a:rPr sz="1500" b="1" spc="30" dirty="0">
                <a:latin typeface="Arial" panose="020B0604020202020204"/>
                <a:cs typeface="Arial" panose="020B0604020202020204"/>
              </a:rPr>
              <a:t>р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проек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т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а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-10" dirty="0">
                <a:latin typeface="Arial" panose="020B0604020202020204"/>
                <a:cs typeface="Arial" panose="020B0604020202020204"/>
              </a:rPr>
              <a:t>Шко</a:t>
            </a:r>
            <a:r>
              <a:rPr sz="1500" b="1" spc="-10" dirty="0">
                <a:latin typeface="Arial" panose="020B0604020202020204"/>
                <a:cs typeface="Arial" panose="020B0604020202020204"/>
              </a:rPr>
              <a:t>л</a:t>
            </a:r>
            <a:r>
              <a:rPr sz="1500" b="1" spc="-70" dirty="0">
                <a:latin typeface="Arial" panose="020B0604020202020204"/>
                <a:cs typeface="Arial" panose="020B0604020202020204"/>
              </a:rPr>
              <a:t>ьны</a:t>
            </a:r>
            <a:r>
              <a:rPr sz="1500" b="1" spc="-30" dirty="0">
                <a:latin typeface="Arial" panose="020B0604020202020204"/>
                <a:cs typeface="Arial" panose="020B0604020202020204"/>
              </a:rPr>
              <a:t>й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конту</a:t>
            </a:r>
            <a:r>
              <a:rPr sz="1500" b="1" spc="30" dirty="0">
                <a:latin typeface="Arial" panose="020B0604020202020204"/>
                <a:cs typeface="Arial" panose="020B0604020202020204"/>
              </a:rPr>
              <a:t>р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проек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т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а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-20" dirty="0">
                <a:latin typeface="Arial" panose="020B0604020202020204"/>
                <a:cs typeface="Arial" panose="020B0604020202020204"/>
              </a:rPr>
              <a:t>Онл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ай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н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-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20" dirty="0">
                <a:latin typeface="Arial" panose="020B0604020202020204"/>
                <a:cs typeface="Arial" panose="020B0604020202020204"/>
              </a:rPr>
              <a:t>п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л</a:t>
            </a:r>
            <a:r>
              <a:rPr sz="1500" b="1" spc="-50" dirty="0">
                <a:latin typeface="Arial" panose="020B0604020202020204"/>
                <a:cs typeface="Arial" panose="020B0604020202020204"/>
              </a:rPr>
              <a:t>атформ</a:t>
            </a:r>
            <a:r>
              <a:rPr sz="1500" b="1" spc="-10" dirty="0">
                <a:latin typeface="Arial" panose="020B0604020202020204"/>
                <a:cs typeface="Arial" panose="020B0604020202020204"/>
              </a:rPr>
              <a:t>а</a:t>
            </a:r>
            <a:r>
              <a:rPr sz="15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0" dirty="0">
                <a:latin typeface="Arial" panose="020B0604020202020204"/>
                <a:cs typeface="Arial" panose="020B0604020202020204"/>
              </a:rPr>
              <a:t>проекта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69567" y="2343462"/>
            <a:ext cx="25400" cy="4514850"/>
          </a:xfrm>
          <a:custGeom>
            <a:avLst/>
            <a:gdLst/>
            <a:ahLst/>
            <a:cxnLst/>
            <a:rect l="l" t="t" r="r" b="b"/>
            <a:pathLst>
              <a:path w="25400" h="4514850">
                <a:moveTo>
                  <a:pt x="25400" y="0"/>
                </a:moveTo>
                <a:lnTo>
                  <a:pt x="25400" y="4514537"/>
                </a:lnTo>
                <a:lnTo>
                  <a:pt x="0" y="4514537"/>
                </a:lnTo>
                <a:lnTo>
                  <a:pt x="0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009F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14959" y="2343462"/>
            <a:ext cx="25400" cy="4514850"/>
          </a:xfrm>
          <a:custGeom>
            <a:avLst/>
            <a:gdLst/>
            <a:ahLst/>
            <a:cxnLst/>
            <a:rect l="l" t="t" r="r" b="b"/>
            <a:pathLst>
              <a:path w="25400" h="4514850">
                <a:moveTo>
                  <a:pt x="25400" y="0"/>
                </a:moveTo>
                <a:lnTo>
                  <a:pt x="25400" y="4514537"/>
                </a:lnTo>
                <a:lnTo>
                  <a:pt x="0" y="4514537"/>
                </a:lnTo>
                <a:lnTo>
                  <a:pt x="0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009F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6925" y="2343462"/>
            <a:ext cx="25400" cy="4514850"/>
          </a:xfrm>
          <a:custGeom>
            <a:avLst/>
            <a:gdLst/>
            <a:ahLst/>
            <a:cxnLst/>
            <a:rect l="l" t="t" r="r" b="b"/>
            <a:pathLst>
              <a:path w="25400" h="4514850">
                <a:moveTo>
                  <a:pt x="25400" y="0"/>
                </a:moveTo>
                <a:lnTo>
                  <a:pt x="25400" y="4514537"/>
                </a:lnTo>
                <a:lnTo>
                  <a:pt x="0" y="4514537"/>
                </a:lnTo>
                <a:lnTo>
                  <a:pt x="0" y="0"/>
                </a:lnTo>
                <a:lnTo>
                  <a:pt x="25400" y="0"/>
                </a:lnTo>
                <a:close/>
              </a:path>
            </a:pathLst>
          </a:custGeom>
          <a:solidFill>
            <a:srgbClr val="009F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636758" y="62508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 panose="020B0604020202020204"/>
                <a:cs typeface="Microsoft Sans Serif" panose="020B0604020202020204"/>
              </a:rPr>
              <a:t>7</a:t>
            </a:r>
            <a:endParaRPr sz="1800">
              <a:latin typeface="Microsoft Sans Serif" panose="020B0604020202020204"/>
              <a:cs typeface="Microsoft Sans Serif" panose="020B0604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446357" y="205085"/>
            <a:ext cx="521334" cy="521334"/>
            <a:chOff x="11446357" y="205085"/>
            <a:chExt cx="521334" cy="521334"/>
          </a:xfrm>
        </p:grpSpPr>
        <p:pic>
          <p:nvPicPr>
            <p:cNvPr id="15" name="object 1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558942" y="404023"/>
              <a:ext cx="333202" cy="1229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446357" y="205085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4" h="521334">
                  <a:moveTo>
                    <a:pt x="260431" y="0"/>
                  </a:moveTo>
                  <a:lnTo>
                    <a:pt x="213618" y="4195"/>
                  </a:lnTo>
                  <a:lnTo>
                    <a:pt x="169558" y="16292"/>
                  </a:lnTo>
                  <a:lnTo>
                    <a:pt x="128987" y="35555"/>
                  </a:lnTo>
                  <a:lnTo>
                    <a:pt x="92639" y="61248"/>
                  </a:lnTo>
                  <a:lnTo>
                    <a:pt x="61250" y="92636"/>
                  </a:lnTo>
                  <a:lnTo>
                    <a:pt x="35556" y="128983"/>
                  </a:lnTo>
                  <a:lnTo>
                    <a:pt x="16293" y="169554"/>
                  </a:lnTo>
                  <a:lnTo>
                    <a:pt x="4195" y="213613"/>
                  </a:lnTo>
                  <a:lnTo>
                    <a:pt x="0" y="260426"/>
                  </a:lnTo>
                  <a:lnTo>
                    <a:pt x="4195" y="307238"/>
                  </a:lnTo>
                  <a:lnTo>
                    <a:pt x="16293" y="351298"/>
                  </a:lnTo>
                  <a:lnTo>
                    <a:pt x="35556" y="391870"/>
                  </a:lnTo>
                  <a:lnTo>
                    <a:pt x="61250" y="428218"/>
                  </a:lnTo>
                  <a:lnTo>
                    <a:pt x="92639" y="459607"/>
                  </a:lnTo>
                  <a:lnTo>
                    <a:pt x="128987" y="485300"/>
                  </a:lnTo>
                  <a:lnTo>
                    <a:pt x="169558" y="504564"/>
                  </a:lnTo>
                  <a:lnTo>
                    <a:pt x="213618" y="516661"/>
                  </a:lnTo>
                  <a:lnTo>
                    <a:pt x="260431" y="520857"/>
                  </a:lnTo>
                  <a:lnTo>
                    <a:pt x="307243" y="516661"/>
                  </a:lnTo>
                  <a:lnTo>
                    <a:pt x="318858" y="513472"/>
                  </a:lnTo>
                  <a:lnTo>
                    <a:pt x="260431" y="513472"/>
                  </a:lnTo>
                  <a:lnTo>
                    <a:pt x="226650" y="511226"/>
                  </a:lnTo>
                  <a:lnTo>
                    <a:pt x="194211" y="504684"/>
                  </a:lnTo>
                  <a:lnTo>
                    <a:pt x="163405" y="494134"/>
                  </a:lnTo>
                  <a:lnTo>
                    <a:pt x="134520" y="479868"/>
                  </a:lnTo>
                  <a:lnTo>
                    <a:pt x="136435" y="476068"/>
                  </a:lnTo>
                  <a:lnTo>
                    <a:pt x="128173" y="476068"/>
                  </a:lnTo>
                  <a:lnTo>
                    <a:pt x="116231" y="468247"/>
                  </a:lnTo>
                  <a:lnTo>
                    <a:pt x="104769" y="459783"/>
                  </a:lnTo>
                  <a:lnTo>
                    <a:pt x="93812" y="450703"/>
                  </a:lnTo>
                  <a:lnTo>
                    <a:pt x="83384" y="441032"/>
                  </a:lnTo>
                  <a:lnTo>
                    <a:pt x="83384" y="433494"/>
                  </a:lnTo>
                  <a:lnTo>
                    <a:pt x="76005" y="433494"/>
                  </a:lnTo>
                  <a:lnTo>
                    <a:pt x="47343" y="396748"/>
                  </a:lnTo>
                  <a:lnTo>
                    <a:pt x="25747" y="355054"/>
                  </a:lnTo>
                  <a:lnTo>
                    <a:pt x="12125" y="309313"/>
                  </a:lnTo>
                  <a:lnTo>
                    <a:pt x="7383" y="260426"/>
                  </a:lnTo>
                  <a:lnTo>
                    <a:pt x="12125" y="211538"/>
                  </a:lnTo>
                  <a:lnTo>
                    <a:pt x="25747" y="165796"/>
                  </a:lnTo>
                  <a:lnTo>
                    <a:pt x="47343" y="124103"/>
                  </a:lnTo>
                  <a:lnTo>
                    <a:pt x="76005" y="87358"/>
                  </a:lnTo>
                  <a:lnTo>
                    <a:pt x="83384" y="87358"/>
                  </a:lnTo>
                  <a:lnTo>
                    <a:pt x="83384" y="79819"/>
                  </a:lnTo>
                  <a:lnTo>
                    <a:pt x="120632" y="49610"/>
                  </a:lnTo>
                  <a:lnTo>
                    <a:pt x="163211" y="26807"/>
                  </a:lnTo>
                  <a:lnTo>
                    <a:pt x="210139" y="12400"/>
                  </a:lnTo>
                  <a:lnTo>
                    <a:pt x="260431" y="7378"/>
                  </a:lnTo>
                  <a:lnTo>
                    <a:pt x="318836" y="7378"/>
                  </a:lnTo>
                  <a:lnTo>
                    <a:pt x="307243" y="4195"/>
                  </a:lnTo>
                  <a:lnTo>
                    <a:pt x="260431" y="0"/>
                  </a:lnTo>
                  <a:close/>
                </a:path>
                <a:path w="521334" h="521334">
                  <a:moveTo>
                    <a:pt x="253447" y="269396"/>
                  </a:moveTo>
                  <a:lnTo>
                    <a:pt x="246599" y="269396"/>
                  </a:lnTo>
                  <a:lnTo>
                    <a:pt x="246599" y="321909"/>
                  </a:lnTo>
                  <a:lnTo>
                    <a:pt x="307670" y="321909"/>
                  </a:lnTo>
                  <a:lnTo>
                    <a:pt x="307670" y="509031"/>
                  </a:lnTo>
                  <a:lnTo>
                    <a:pt x="296098" y="510951"/>
                  </a:lnTo>
                  <a:lnTo>
                    <a:pt x="284360" y="512341"/>
                  </a:lnTo>
                  <a:lnTo>
                    <a:pt x="272467" y="513187"/>
                  </a:lnTo>
                  <a:lnTo>
                    <a:pt x="260431" y="513472"/>
                  </a:lnTo>
                  <a:lnTo>
                    <a:pt x="318858" y="513472"/>
                  </a:lnTo>
                  <a:lnTo>
                    <a:pt x="340538" y="507519"/>
                  </a:lnTo>
                  <a:lnTo>
                    <a:pt x="315047" y="507519"/>
                  </a:lnTo>
                  <a:lnTo>
                    <a:pt x="315042" y="315184"/>
                  </a:lnTo>
                  <a:lnTo>
                    <a:pt x="253447" y="315128"/>
                  </a:lnTo>
                  <a:lnTo>
                    <a:pt x="253447" y="269396"/>
                  </a:lnTo>
                  <a:close/>
                </a:path>
                <a:path w="521334" h="521334">
                  <a:moveTo>
                    <a:pt x="422437" y="298866"/>
                  </a:moveTo>
                  <a:lnTo>
                    <a:pt x="415058" y="298866"/>
                  </a:lnTo>
                  <a:lnTo>
                    <a:pt x="415058" y="460589"/>
                  </a:lnTo>
                  <a:lnTo>
                    <a:pt x="392399" y="476246"/>
                  </a:lnTo>
                  <a:lnTo>
                    <a:pt x="368056" y="489410"/>
                  </a:lnTo>
                  <a:lnTo>
                    <a:pt x="342211" y="499896"/>
                  </a:lnTo>
                  <a:lnTo>
                    <a:pt x="315047" y="507519"/>
                  </a:lnTo>
                  <a:lnTo>
                    <a:pt x="340538" y="507519"/>
                  </a:lnTo>
                  <a:lnTo>
                    <a:pt x="351303" y="504564"/>
                  </a:lnTo>
                  <a:lnTo>
                    <a:pt x="391875" y="485300"/>
                  </a:lnTo>
                  <a:lnTo>
                    <a:pt x="428223" y="459607"/>
                  </a:lnTo>
                  <a:lnTo>
                    <a:pt x="433175" y="454654"/>
                  </a:lnTo>
                  <a:lnTo>
                    <a:pt x="422437" y="454654"/>
                  </a:lnTo>
                  <a:lnTo>
                    <a:pt x="422437" y="313691"/>
                  </a:lnTo>
                  <a:lnTo>
                    <a:pt x="445430" y="313691"/>
                  </a:lnTo>
                  <a:lnTo>
                    <a:pt x="445430" y="307145"/>
                  </a:lnTo>
                  <a:lnTo>
                    <a:pt x="422437" y="307145"/>
                  </a:lnTo>
                  <a:lnTo>
                    <a:pt x="422437" y="298866"/>
                  </a:lnTo>
                  <a:close/>
                </a:path>
                <a:path w="521334" h="521334">
                  <a:moveTo>
                    <a:pt x="206165" y="269396"/>
                  </a:moveTo>
                  <a:lnTo>
                    <a:pt x="198614" y="269396"/>
                  </a:lnTo>
                  <a:lnTo>
                    <a:pt x="215394" y="302963"/>
                  </a:lnTo>
                  <a:lnTo>
                    <a:pt x="128173" y="476068"/>
                  </a:lnTo>
                  <a:lnTo>
                    <a:pt x="136435" y="476068"/>
                  </a:lnTo>
                  <a:lnTo>
                    <a:pt x="223045" y="304178"/>
                  </a:lnTo>
                  <a:lnTo>
                    <a:pt x="227104" y="296115"/>
                  </a:lnTo>
                  <a:lnTo>
                    <a:pt x="219558" y="296115"/>
                  </a:lnTo>
                  <a:lnTo>
                    <a:pt x="206165" y="269396"/>
                  </a:lnTo>
                  <a:close/>
                </a:path>
                <a:path w="521334" h="521334">
                  <a:moveTo>
                    <a:pt x="386115" y="32820"/>
                  </a:moveTo>
                  <a:lnTo>
                    <a:pt x="370941" y="32820"/>
                  </a:lnTo>
                  <a:lnTo>
                    <a:pt x="410771" y="57011"/>
                  </a:lnTo>
                  <a:lnTo>
                    <a:pt x="445363" y="87889"/>
                  </a:lnTo>
                  <a:lnTo>
                    <a:pt x="473823" y="124562"/>
                  </a:lnTo>
                  <a:lnTo>
                    <a:pt x="495257" y="166137"/>
                  </a:lnTo>
                  <a:lnTo>
                    <a:pt x="508719" y="211538"/>
                  </a:lnTo>
                  <a:lnTo>
                    <a:pt x="513477" y="260426"/>
                  </a:lnTo>
                  <a:lnTo>
                    <a:pt x="509347" y="306098"/>
                  </a:lnTo>
                  <a:lnTo>
                    <a:pt x="497445" y="349089"/>
                  </a:lnTo>
                  <a:lnTo>
                    <a:pt x="478504" y="388666"/>
                  </a:lnTo>
                  <a:lnTo>
                    <a:pt x="453257" y="424099"/>
                  </a:lnTo>
                  <a:lnTo>
                    <a:pt x="422437" y="454654"/>
                  </a:lnTo>
                  <a:lnTo>
                    <a:pt x="433175" y="454654"/>
                  </a:lnTo>
                  <a:lnTo>
                    <a:pt x="485305" y="391870"/>
                  </a:lnTo>
                  <a:lnTo>
                    <a:pt x="504569" y="351298"/>
                  </a:lnTo>
                  <a:lnTo>
                    <a:pt x="516666" y="307238"/>
                  </a:lnTo>
                  <a:lnTo>
                    <a:pt x="520862" y="260426"/>
                  </a:lnTo>
                  <a:lnTo>
                    <a:pt x="516666" y="213613"/>
                  </a:lnTo>
                  <a:lnTo>
                    <a:pt x="504569" y="169554"/>
                  </a:lnTo>
                  <a:lnTo>
                    <a:pt x="485305" y="128983"/>
                  </a:lnTo>
                  <a:lnTo>
                    <a:pt x="459612" y="92636"/>
                  </a:lnTo>
                  <a:lnTo>
                    <a:pt x="428223" y="61248"/>
                  </a:lnTo>
                  <a:lnTo>
                    <a:pt x="391875" y="35555"/>
                  </a:lnTo>
                  <a:lnTo>
                    <a:pt x="386115" y="32820"/>
                  </a:lnTo>
                  <a:close/>
                </a:path>
                <a:path w="521334" h="521334">
                  <a:moveTo>
                    <a:pt x="83384" y="321909"/>
                  </a:moveTo>
                  <a:lnTo>
                    <a:pt x="76005" y="321909"/>
                  </a:lnTo>
                  <a:lnTo>
                    <a:pt x="76005" y="433494"/>
                  </a:lnTo>
                  <a:lnTo>
                    <a:pt x="83384" y="433494"/>
                  </a:lnTo>
                  <a:lnTo>
                    <a:pt x="83384" y="321909"/>
                  </a:lnTo>
                  <a:close/>
                </a:path>
                <a:path w="521334" h="521334">
                  <a:moveTo>
                    <a:pt x="106574" y="269396"/>
                  </a:moveTo>
                  <a:lnTo>
                    <a:pt x="75999" y="269396"/>
                  </a:lnTo>
                  <a:lnTo>
                    <a:pt x="75999" y="321909"/>
                  </a:lnTo>
                  <a:lnTo>
                    <a:pt x="103595" y="321909"/>
                  </a:lnTo>
                  <a:lnTo>
                    <a:pt x="110503" y="315370"/>
                  </a:lnTo>
                  <a:lnTo>
                    <a:pt x="110503" y="315197"/>
                  </a:lnTo>
                  <a:lnTo>
                    <a:pt x="82847" y="315197"/>
                  </a:lnTo>
                  <a:lnTo>
                    <a:pt x="82847" y="296738"/>
                  </a:lnTo>
                  <a:lnTo>
                    <a:pt x="110503" y="296738"/>
                  </a:lnTo>
                  <a:lnTo>
                    <a:pt x="110503" y="296590"/>
                  </a:lnTo>
                  <a:lnTo>
                    <a:pt x="103595" y="290019"/>
                  </a:lnTo>
                  <a:lnTo>
                    <a:pt x="82847" y="290019"/>
                  </a:lnTo>
                  <a:lnTo>
                    <a:pt x="82847" y="276108"/>
                  </a:lnTo>
                  <a:lnTo>
                    <a:pt x="106574" y="276108"/>
                  </a:lnTo>
                  <a:lnTo>
                    <a:pt x="106574" y="269396"/>
                  </a:lnTo>
                  <a:close/>
                </a:path>
                <a:path w="521334" h="521334">
                  <a:moveTo>
                    <a:pt x="110503" y="296738"/>
                  </a:moveTo>
                  <a:lnTo>
                    <a:pt x="99886" y="296738"/>
                  </a:lnTo>
                  <a:lnTo>
                    <a:pt x="103724" y="300286"/>
                  </a:lnTo>
                  <a:lnTo>
                    <a:pt x="103724" y="311588"/>
                  </a:lnTo>
                  <a:lnTo>
                    <a:pt x="99787" y="315197"/>
                  </a:lnTo>
                  <a:lnTo>
                    <a:pt x="110503" y="315197"/>
                  </a:lnTo>
                  <a:lnTo>
                    <a:pt x="110503" y="296738"/>
                  </a:lnTo>
                  <a:close/>
                </a:path>
                <a:path w="521334" h="521334">
                  <a:moveTo>
                    <a:pt x="281240" y="269396"/>
                  </a:moveTo>
                  <a:lnTo>
                    <a:pt x="274392" y="269396"/>
                  </a:lnTo>
                  <a:lnTo>
                    <a:pt x="274392" y="315128"/>
                  </a:lnTo>
                  <a:lnTo>
                    <a:pt x="281240" y="315128"/>
                  </a:lnTo>
                  <a:lnTo>
                    <a:pt x="281240" y="269396"/>
                  </a:lnTo>
                  <a:close/>
                </a:path>
                <a:path w="521334" h="521334">
                  <a:moveTo>
                    <a:pt x="309112" y="269396"/>
                  </a:moveTo>
                  <a:lnTo>
                    <a:pt x="302191" y="269396"/>
                  </a:lnTo>
                  <a:lnTo>
                    <a:pt x="302191" y="315128"/>
                  </a:lnTo>
                  <a:lnTo>
                    <a:pt x="309112" y="315128"/>
                  </a:lnTo>
                  <a:lnTo>
                    <a:pt x="309112" y="269396"/>
                  </a:lnTo>
                  <a:close/>
                </a:path>
                <a:path w="521334" h="521334">
                  <a:moveTo>
                    <a:pt x="240578" y="269396"/>
                  </a:moveTo>
                  <a:lnTo>
                    <a:pt x="233014" y="269396"/>
                  </a:lnTo>
                  <a:lnTo>
                    <a:pt x="219558" y="296115"/>
                  </a:lnTo>
                  <a:lnTo>
                    <a:pt x="227104" y="296115"/>
                  </a:lnTo>
                  <a:lnTo>
                    <a:pt x="240578" y="269396"/>
                  </a:lnTo>
                  <a:close/>
                </a:path>
                <a:path w="521334" h="521334">
                  <a:moveTo>
                    <a:pt x="106537" y="198942"/>
                  </a:moveTo>
                  <a:lnTo>
                    <a:pt x="75999" y="198942"/>
                  </a:lnTo>
                  <a:lnTo>
                    <a:pt x="75999" y="251393"/>
                  </a:lnTo>
                  <a:lnTo>
                    <a:pt x="103563" y="251393"/>
                  </a:lnTo>
                  <a:lnTo>
                    <a:pt x="110467" y="244861"/>
                  </a:lnTo>
                  <a:lnTo>
                    <a:pt x="110467" y="244688"/>
                  </a:lnTo>
                  <a:lnTo>
                    <a:pt x="82840" y="244688"/>
                  </a:lnTo>
                  <a:lnTo>
                    <a:pt x="82840" y="226247"/>
                  </a:lnTo>
                  <a:lnTo>
                    <a:pt x="110467" y="226247"/>
                  </a:lnTo>
                  <a:lnTo>
                    <a:pt x="110467" y="226099"/>
                  </a:lnTo>
                  <a:lnTo>
                    <a:pt x="103563" y="219536"/>
                  </a:lnTo>
                  <a:lnTo>
                    <a:pt x="82840" y="219536"/>
                  </a:lnTo>
                  <a:lnTo>
                    <a:pt x="82840" y="205642"/>
                  </a:lnTo>
                  <a:lnTo>
                    <a:pt x="106537" y="205642"/>
                  </a:lnTo>
                  <a:lnTo>
                    <a:pt x="106537" y="198942"/>
                  </a:lnTo>
                  <a:close/>
                </a:path>
                <a:path w="521334" h="521334">
                  <a:moveTo>
                    <a:pt x="132998" y="198942"/>
                  </a:moveTo>
                  <a:lnTo>
                    <a:pt x="126161" y="198942"/>
                  </a:lnTo>
                  <a:lnTo>
                    <a:pt x="126161" y="251393"/>
                  </a:lnTo>
                  <a:lnTo>
                    <a:pt x="132523" y="251393"/>
                  </a:lnTo>
                  <a:lnTo>
                    <a:pt x="141127" y="238154"/>
                  </a:lnTo>
                  <a:lnTo>
                    <a:pt x="132998" y="238154"/>
                  </a:lnTo>
                  <a:lnTo>
                    <a:pt x="132998" y="198942"/>
                  </a:lnTo>
                  <a:close/>
                </a:path>
                <a:path w="521334" h="521334">
                  <a:moveTo>
                    <a:pt x="164832" y="212310"/>
                  </a:moveTo>
                  <a:lnTo>
                    <a:pt x="157921" y="212310"/>
                  </a:lnTo>
                  <a:lnTo>
                    <a:pt x="157921" y="251393"/>
                  </a:lnTo>
                  <a:lnTo>
                    <a:pt x="164832" y="251393"/>
                  </a:lnTo>
                  <a:lnTo>
                    <a:pt x="164832" y="212310"/>
                  </a:lnTo>
                  <a:close/>
                </a:path>
                <a:path w="521334" h="521334">
                  <a:moveTo>
                    <a:pt x="325377" y="9174"/>
                  </a:moveTo>
                  <a:lnTo>
                    <a:pt x="290482" y="9174"/>
                  </a:lnTo>
                  <a:lnTo>
                    <a:pt x="309553" y="12184"/>
                  </a:lnTo>
                  <a:lnTo>
                    <a:pt x="328128" y="16589"/>
                  </a:lnTo>
                  <a:lnTo>
                    <a:pt x="346151" y="22337"/>
                  </a:lnTo>
                  <a:lnTo>
                    <a:pt x="363564" y="29372"/>
                  </a:lnTo>
                  <a:lnTo>
                    <a:pt x="363569" y="251393"/>
                  </a:lnTo>
                  <a:lnTo>
                    <a:pt x="391411" y="251393"/>
                  </a:lnTo>
                  <a:lnTo>
                    <a:pt x="397766" y="246119"/>
                  </a:lnTo>
                  <a:lnTo>
                    <a:pt x="397766" y="244688"/>
                  </a:lnTo>
                  <a:lnTo>
                    <a:pt x="370418" y="244688"/>
                  </a:lnTo>
                  <a:lnTo>
                    <a:pt x="370418" y="228037"/>
                  </a:lnTo>
                  <a:lnTo>
                    <a:pt x="396217" y="228037"/>
                  </a:lnTo>
                  <a:lnTo>
                    <a:pt x="395434" y="226593"/>
                  </a:lnTo>
                  <a:lnTo>
                    <a:pt x="391005" y="224076"/>
                  </a:lnTo>
                  <a:lnTo>
                    <a:pt x="393854" y="221552"/>
                  </a:lnTo>
                  <a:lnTo>
                    <a:pt x="370418" y="221466"/>
                  </a:lnTo>
                  <a:lnTo>
                    <a:pt x="370418" y="205574"/>
                  </a:lnTo>
                  <a:lnTo>
                    <a:pt x="395353" y="205574"/>
                  </a:lnTo>
                  <a:lnTo>
                    <a:pt x="395353" y="204204"/>
                  </a:lnTo>
                  <a:lnTo>
                    <a:pt x="389135" y="198942"/>
                  </a:lnTo>
                  <a:lnTo>
                    <a:pt x="370941" y="198942"/>
                  </a:lnTo>
                  <a:lnTo>
                    <a:pt x="370941" y="32820"/>
                  </a:lnTo>
                  <a:lnTo>
                    <a:pt x="386115" y="32820"/>
                  </a:lnTo>
                  <a:lnTo>
                    <a:pt x="351303" y="16292"/>
                  </a:lnTo>
                  <a:lnTo>
                    <a:pt x="325377" y="9174"/>
                  </a:lnTo>
                  <a:close/>
                </a:path>
                <a:path w="521334" h="521334">
                  <a:moveTo>
                    <a:pt x="110467" y="226247"/>
                  </a:moveTo>
                  <a:lnTo>
                    <a:pt x="99856" y="226247"/>
                  </a:lnTo>
                  <a:lnTo>
                    <a:pt x="103692" y="229788"/>
                  </a:lnTo>
                  <a:lnTo>
                    <a:pt x="103692" y="241079"/>
                  </a:lnTo>
                  <a:lnTo>
                    <a:pt x="99763" y="244688"/>
                  </a:lnTo>
                  <a:lnTo>
                    <a:pt x="110467" y="244688"/>
                  </a:lnTo>
                  <a:lnTo>
                    <a:pt x="110467" y="226247"/>
                  </a:lnTo>
                  <a:close/>
                </a:path>
                <a:path w="521334" h="521334">
                  <a:moveTo>
                    <a:pt x="396217" y="228037"/>
                  </a:moveTo>
                  <a:lnTo>
                    <a:pt x="390992" y="228037"/>
                  </a:lnTo>
                  <a:lnTo>
                    <a:pt x="390992" y="240332"/>
                  </a:lnTo>
                  <a:lnTo>
                    <a:pt x="389721" y="244688"/>
                  </a:lnTo>
                  <a:lnTo>
                    <a:pt x="397766" y="244688"/>
                  </a:lnTo>
                  <a:lnTo>
                    <a:pt x="397766" y="230893"/>
                  </a:lnTo>
                  <a:lnTo>
                    <a:pt x="396217" y="228037"/>
                  </a:lnTo>
                  <a:close/>
                </a:path>
                <a:path w="521334" h="521334">
                  <a:moveTo>
                    <a:pt x="318836" y="7378"/>
                  </a:moveTo>
                  <a:lnTo>
                    <a:pt x="267778" y="7378"/>
                  </a:lnTo>
                  <a:lnTo>
                    <a:pt x="275046" y="7711"/>
                  </a:lnTo>
                  <a:lnTo>
                    <a:pt x="282233" y="8328"/>
                  </a:lnTo>
                  <a:lnTo>
                    <a:pt x="132998" y="238154"/>
                  </a:lnTo>
                  <a:lnTo>
                    <a:pt x="141127" y="238154"/>
                  </a:lnTo>
                  <a:lnTo>
                    <a:pt x="157921" y="212310"/>
                  </a:lnTo>
                  <a:lnTo>
                    <a:pt x="164832" y="212310"/>
                  </a:lnTo>
                  <a:lnTo>
                    <a:pt x="164832" y="202712"/>
                  </a:lnTo>
                  <a:lnTo>
                    <a:pt x="290482" y="9174"/>
                  </a:lnTo>
                  <a:lnTo>
                    <a:pt x="325377" y="9174"/>
                  </a:lnTo>
                  <a:lnTo>
                    <a:pt x="318836" y="7378"/>
                  </a:lnTo>
                  <a:close/>
                </a:path>
                <a:path w="521334" h="521334">
                  <a:moveTo>
                    <a:pt x="395353" y="205574"/>
                  </a:moveTo>
                  <a:lnTo>
                    <a:pt x="387494" y="205574"/>
                  </a:lnTo>
                  <a:lnTo>
                    <a:pt x="388580" y="210035"/>
                  </a:lnTo>
                  <a:lnTo>
                    <a:pt x="388580" y="216852"/>
                  </a:lnTo>
                  <a:lnTo>
                    <a:pt x="387494" y="221466"/>
                  </a:lnTo>
                  <a:lnTo>
                    <a:pt x="393890" y="221466"/>
                  </a:lnTo>
                  <a:lnTo>
                    <a:pt x="395353" y="217869"/>
                  </a:lnTo>
                  <a:lnTo>
                    <a:pt x="395353" y="205574"/>
                  </a:lnTo>
                  <a:close/>
                </a:path>
                <a:path w="521334" h="521334">
                  <a:moveTo>
                    <a:pt x="83384" y="87358"/>
                  </a:moveTo>
                  <a:lnTo>
                    <a:pt x="76005" y="87358"/>
                  </a:lnTo>
                  <a:lnTo>
                    <a:pt x="76005" y="198942"/>
                  </a:lnTo>
                  <a:lnTo>
                    <a:pt x="83384" y="198942"/>
                  </a:lnTo>
                  <a:lnTo>
                    <a:pt x="83384" y="87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43191" y="3402660"/>
            <a:ext cx="2145030" cy="254000"/>
            <a:chOff x="543191" y="3402660"/>
            <a:chExt cx="2145030" cy="2540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191" y="3402660"/>
              <a:ext cx="2144656" cy="253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99919" y="3416252"/>
              <a:ext cx="1464945" cy="227329"/>
            </a:xfrm>
            <a:custGeom>
              <a:avLst/>
              <a:gdLst/>
              <a:ahLst/>
              <a:cxnLst/>
              <a:rect l="l" t="t" r="r" b="b"/>
              <a:pathLst>
                <a:path w="1464945" h="227329">
                  <a:moveTo>
                    <a:pt x="1351158" y="0"/>
                  </a:moveTo>
                  <a:lnTo>
                    <a:pt x="113407" y="0"/>
                  </a:lnTo>
                  <a:lnTo>
                    <a:pt x="69264" y="8912"/>
                  </a:lnTo>
                  <a:lnTo>
                    <a:pt x="33216" y="33216"/>
                  </a:lnTo>
                  <a:lnTo>
                    <a:pt x="8912" y="69264"/>
                  </a:lnTo>
                  <a:lnTo>
                    <a:pt x="0" y="113407"/>
                  </a:lnTo>
                  <a:lnTo>
                    <a:pt x="8912" y="157550"/>
                  </a:lnTo>
                  <a:lnTo>
                    <a:pt x="33216" y="193598"/>
                  </a:lnTo>
                  <a:lnTo>
                    <a:pt x="69264" y="217902"/>
                  </a:lnTo>
                  <a:lnTo>
                    <a:pt x="113407" y="226814"/>
                  </a:lnTo>
                  <a:lnTo>
                    <a:pt x="1351158" y="226814"/>
                  </a:lnTo>
                  <a:lnTo>
                    <a:pt x="1395301" y="217902"/>
                  </a:lnTo>
                  <a:lnTo>
                    <a:pt x="1431349" y="193598"/>
                  </a:lnTo>
                  <a:lnTo>
                    <a:pt x="1455653" y="157550"/>
                  </a:lnTo>
                  <a:lnTo>
                    <a:pt x="1464565" y="113407"/>
                  </a:lnTo>
                  <a:lnTo>
                    <a:pt x="1455653" y="69264"/>
                  </a:lnTo>
                  <a:lnTo>
                    <a:pt x="1431349" y="33216"/>
                  </a:lnTo>
                  <a:lnTo>
                    <a:pt x="1395301" y="8912"/>
                  </a:lnTo>
                  <a:lnTo>
                    <a:pt x="135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274358" y="3409360"/>
            <a:ext cx="1303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rebuchet MS" panose="020B0603020202020204"/>
                <a:cs typeface="Trebuchet MS" panose="020B0603020202020204"/>
              </a:rPr>
              <a:t>открыты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й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сегмент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3191" y="4978743"/>
            <a:ext cx="2145030" cy="254000"/>
            <a:chOff x="543191" y="4978743"/>
            <a:chExt cx="2145030" cy="254000"/>
          </a:xfrm>
        </p:grpSpPr>
        <p:sp>
          <p:nvSpPr>
            <p:cNvPr id="25" name="object 25"/>
            <p:cNvSpPr/>
            <p:nvPr/>
          </p:nvSpPr>
          <p:spPr>
            <a:xfrm>
              <a:off x="543191" y="4978743"/>
              <a:ext cx="2145030" cy="254000"/>
            </a:xfrm>
            <a:custGeom>
              <a:avLst/>
              <a:gdLst/>
              <a:ahLst/>
              <a:cxnLst/>
              <a:rect l="l" t="t" r="r" b="b"/>
              <a:pathLst>
                <a:path w="2145030" h="254000">
                  <a:moveTo>
                    <a:pt x="2017656" y="0"/>
                  </a:moveTo>
                  <a:lnTo>
                    <a:pt x="127000" y="0"/>
                  </a:lnTo>
                  <a:lnTo>
                    <a:pt x="77565" y="9980"/>
                  </a:lnTo>
                  <a:lnTo>
                    <a:pt x="37197" y="37197"/>
                  </a:lnTo>
                  <a:lnTo>
                    <a:pt x="9980" y="77566"/>
                  </a:lnTo>
                  <a:lnTo>
                    <a:pt x="0" y="127000"/>
                  </a:lnTo>
                  <a:lnTo>
                    <a:pt x="9980" y="176434"/>
                  </a:lnTo>
                  <a:lnTo>
                    <a:pt x="37197" y="216802"/>
                  </a:lnTo>
                  <a:lnTo>
                    <a:pt x="77565" y="244019"/>
                  </a:lnTo>
                  <a:lnTo>
                    <a:pt x="127000" y="254000"/>
                  </a:lnTo>
                  <a:lnTo>
                    <a:pt x="2017656" y="254000"/>
                  </a:lnTo>
                  <a:lnTo>
                    <a:pt x="2067090" y="244019"/>
                  </a:lnTo>
                  <a:lnTo>
                    <a:pt x="2107459" y="216802"/>
                  </a:lnTo>
                  <a:lnTo>
                    <a:pt x="2134676" y="176434"/>
                  </a:lnTo>
                  <a:lnTo>
                    <a:pt x="2144656" y="127000"/>
                  </a:lnTo>
                  <a:lnTo>
                    <a:pt x="2134676" y="77566"/>
                  </a:lnTo>
                  <a:lnTo>
                    <a:pt x="2107459" y="37197"/>
                  </a:lnTo>
                  <a:lnTo>
                    <a:pt x="2067090" y="9980"/>
                  </a:lnTo>
                  <a:lnTo>
                    <a:pt x="2017656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68591" y="4992335"/>
              <a:ext cx="1464945" cy="227329"/>
            </a:xfrm>
            <a:custGeom>
              <a:avLst/>
              <a:gdLst/>
              <a:ahLst/>
              <a:cxnLst/>
              <a:rect l="l" t="t" r="r" b="b"/>
              <a:pathLst>
                <a:path w="1464945" h="227329">
                  <a:moveTo>
                    <a:pt x="1351159" y="0"/>
                  </a:moveTo>
                  <a:lnTo>
                    <a:pt x="113407" y="0"/>
                  </a:lnTo>
                  <a:lnTo>
                    <a:pt x="69263" y="8912"/>
                  </a:lnTo>
                  <a:lnTo>
                    <a:pt x="33216" y="33216"/>
                  </a:lnTo>
                  <a:lnTo>
                    <a:pt x="8912" y="69264"/>
                  </a:lnTo>
                  <a:lnTo>
                    <a:pt x="0" y="113407"/>
                  </a:lnTo>
                  <a:lnTo>
                    <a:pt x="8912" y="157550"/>
                  </a:lnTo>
                  <a:lnTo>
                    <a:pt x="33216" y="193598"/>
                  </a:lnTo>
                  <a:lnTo>
                    <a:pt x="69263" y="217902"/>
                  </a:lnTo>
                  <a:lnTo>
                    <a:pt x="113407" y="226814"/>
                  </a:lnTo>
                  <a:lnTo>
                    <a:pt x="1351159" y="226814"/>
                  </a:lnTo>
                  <a:lnTo>
                    <a:pt x="1395302" y="217902"/>
                  </a:lnTo>
                  <a:lnTo>
                    <a:pt x="1431350" y="193598"/>
                  </a:lnTo>
                  <a:lnTo>
                    <a:pt x="1455654" y="157550"/>
                  </a:lnTo>
                  <a:lnTo>
                    <a:pt x="1464566" y="113407"/>
                  </a:lnTo>
                  <a:lnTo>
                    <a:pt x="1455654" y="69264"/>
                  </a:lnTo>
                  <a:lnTo>
                    <a:pt x="1431350" y="33216"/>
                  </a:lnTo>
                  <a:lnTo>
                    <a:pt x="1395302" y="8912"/>
                  </a:lnTo>
                  <a:lnTo>
                    <a:pt x="13511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63849" y="4985443"/>
            <a:ext cx="3456940" cy="117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Trebuchet MS" panose="020B0603020202020204"/>
                <a:cs typeface="Trebuchet MS" panose="020B0603020202020204"/>
              </a:rPr>
              <a:t>закрыты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й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сегмент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2700" marR="452120">
              <a:lnSpc>
                <a:spcPct val="177000"/>
              </a:lnSpc>
              <a:spcBef>
                <a:spcPts val="550"/>
              </a:spcBef>
            </a:pPr>
            <a:r>
              <a:rPr sz="1100" spc="-5" dirty="0">
                <a:latin typeface="Trebuchet MS" panose="020B0603020202020204"/>
                <a:cs typeface="Trebuchet MS" panose="020B0603020202020204"/>
              </a:rPr>
              <a:t>Комплексная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онлайн 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-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диагностика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 Информация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запись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на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мероприятия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Microsoft Sans Serif" panose="020B0604020202020204"/>
                <a:cs typeface="Microsoft Sans Serif" panose="020B0604020202020204"/>
              </a:rPr>
              <a:t>2</a:t>
            </a:r>
            <a:r>
              <a:rPr sz="1100" spc="-35" dirty="0">
                <a:latin typeface="Microsoft Sans Serif" panose="020B0604020202020204"/>
                <a:cs typeface="Microsoft Sans Serif" panose="020B0604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этапа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rebuchet MS" panose="020B0603020202020204"/>
                <a:cs typeface="Trebuchet MS" panose="020B0603020202020204"/>
              </a:rPr>
              <a:t>Анкетирование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latin typeface="Trebuchet MS" panose="020B0603020202020204"/>
                <a:cs typeface="Trebuchet MS" panose="020B0603020202020204"/>
              </a:rPr>
              <a:t>и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обратная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связь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участников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проекта</a:t>
            </a:r>
            <a:endParaRPr sz="11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1137" y="1673462"/>
            <a:ext cx="5619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э</a:t>
            </a:r>
            <a:r>
              <a:rPr sz="1900" b="1" spc="5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та</a:t>
            </a:r>
            <a:r>
              <a:rPr sz="1900" b="1" spc="10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п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57867" y="1279762"/>
            <a:ext cx="83070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6065" algn="l"/>
                <a:tab pos="7764145" algn="l"/>
              </a:tabLst>
            </a:pPr>
            <a:r>
              <a:rPr sz="5000" dirty="0">
                <a:solidFill>
                  <a:srgbClr val="03A091"/>
                </a:solidFill>
              </a:rPr>
              <a:t>I	II	III</a:t>
            </a:r>
            <a:endParaRPr sz="5000"/>
          </a:p>
        </p:txBody>
      </p:sp>
      <p:sp>
        <p:nvSpPr>
          <p:cNvPr id="30" name="object 30"/>
          <p:cNvSpPr txBox="1"/>
          <p:nvPr/>
        </p:nvSpPr>
        <p:spPr>
          <a:xfrm>
            <a:off x="8715640" y="1673462"/>
            <a:ext cx="5619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5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э</a:t>
            </a:r>
            <a:r>
              <a:rPr sz="1900" b="1" spc="5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та</a:t>
            </a:r>
            <a:r>
              <a:rPr sz="1900" b="1" spc="10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п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1883" y="2256332"/>
            <a:ext cx="2911475" cy="11226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-15" dirty="0">
                <a:latin typeface="Arial" panose="020B0604020202020204"/>
                <a:cs typeface="Arial" panose="020B0604020202020204"/>
              </a:rPr>
              <a:t>Мультимедийные</a:t>
            </a:r>
            <a:r>
              <a:rPr sz="15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выставки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Arial" panose="020B0604020202020204"/>
                <a:cs typeface="Arial" panose="020B0604020202020204"/>
              </a:rPr>
              <a:t>-</a:t>
            </a:r>
            <a:r>
              <a:rPr sz="15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практикумы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-10" dirty="0">
                <a:latin typeface="Arial" panose="020B0604020202020204"/>
                <a:cs typeface="Arial" panose="020B0604020202020204"/>
              </a:rPr>
              <a:t>Школьный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формат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10" dirty="0">
                <a:latin typeface="Arial" panose="020B0604020202020204"/>
                <a:cs typeface="Arial" panose="020B0604020202020204"/>
              </a:rPr>
              <a:t>Партнерский</a:t>
            </a:r>
            <a:r>
              <a:rPr sz="15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формат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68844" y="2256332"/>
            <a:ext cx="3029585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445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500" b="1" spc="-15" dirty="0">
                <a:latin typeface="Arial" panose="020B0604020202020204"/>
                <a:cs typeface="Arial" panose="020B0604020202020204"/>
              </a:rPr>
              <a:t>Программы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взаимодействия </a:t>
            </a:r>
            <a:r>
              <a:rPr sz="1500" b="1" spc="-40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с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работодателями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 marR="626745" indent="-228600">
              <a:lnSpc>
                <a:spcPct val="12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500" b="1" spc="5" dirty="0">
                <a:latin typeface="Arial" panose="020B0604020202020204"/>
                <a:cs typeface="Arial" panose="020B0604020202020204"/>
              </a:rPr>
              <a:t>П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р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о</a:t>
            </a:r>
            <a:r>
              <a:rPr sz="1500" b="1" spc="-40" dirty="0">
                <a:latin typeface="Arial" panose="020B0604020202020204"/>
                <a:cs typeface="Arial" panose="020B0604020202020204"/>
              </a:rPr>
              <a:t>ф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о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р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и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е</a:t>
            </a:r>
            <a:r>
              <a:rPr sz="1500" b="1" spc="5" dirty="0">
                <a:latin typeface="Arial" panose="020B0604020202020204"/>
                <a:cs typeface="Arial" panose="020B0604020202020204"/>
              </a:rPr>
              <a:t>н</a:t>
            </a:r>
            <a:r>
              <a:rPr sz="1500" b="1" spc="5" dirty="0">
                <a:latin typeface="Arial" panose="020B0604020202020204"/>
                <a:cs typeface="Arial" panose="020B0604020202020204"/>
              </a:rPr>
              <a:t>та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ци</a:t>
            </a:r>
            <a:r>
              <a:rPr sz="1500" b="1" dirty="0">
                <a:latin typeface="Arial" panose="020B0604020202020204"/>
                <a:cs typeface="Arial" panose="020B0604020202020204"/>
              </a:rPr>
              <a:t>о</a:t>
            </a:r>
            <a:r>
              <a:rPr sz="1500" b="1" spc="5" dirty="0">
                <a:latin typeface="Arial" panose="020B0604020202020204"/>
                <a:cs typeface="Arial" panose="020B0604020202020204"/>
              </a:rPr>
              <a:t>нн</a:t>
            </a:r>
            <a:r>
              <a:rPr sz="1500" b="1" spc="-80" dirty="0">
                <a:latin typeface="Arial" panose="020B0604020202020204"/>
                <a:cs typeface="Arial" panose="020B0604020202020204"/>
              </a:rPr>
              <a:t>ы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й  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фестиваль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41300" marR="5080" indent="-228600">
              <a:lnSpc>
                <a:spcPct val="12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500" b="1" spc="5" dirty="0">
                <a:latin typeface="Arial" panose="020B0604020202020204"/>
                <a:cs typeface="Arial" panose="020B0604020202020204"/>
              </a:rPr>
              <a:t>Интеграция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с</a:t>
            </a:r>
            <a:r>
              <a:rPr sz="15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0" dirty="0">
                <a:latin typeface="Arial" panose="020B0604020202020204"/>
                <a:cs typeface="Arial" panose="020B0604020202020204"/>
              </a:rPr>
              <a:t>действующими </a:t>
            </a:r>
            <a:r>
              <a:rPr sz="1500" b="1" spc="-400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5" dirty="0">
                <a:latin typeface="Arial" panose="020B0604020202020204"/>
                <a:cs typeface="Arial" panose="020B0604020202020204"/>
              </a:rPr>
              <a:t>региональными </a:t>
            </a:r>
            <a:r>
              <a:rPr sz="1500" b="1" spc="-10" dirty="0">
                <a:latin typeface="Arial" panose="020B0604020202020204"/>
                <a:cs typeface="Arial" panose="020B0604020202020204"/>
              </a:rPr>
              <a:t> профориентационными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10" dirty="0">
                <a:latin typeface="Arial" panose="020B0604020202020204"/>
                <a:cs typeface="Arial" panose="020B0604020202020204"/>
              </a:rPr>
              <a:t>программами </a:t>
            </a:r>
            <a:r>
              <a:rPr sz="1500" b="1" dirty="0">
                <a:latin typeface="Arial" panose="020B0604020202020204"/>
                <a:cs typeface="Arial" panose="020B0604020202020204"/>
              </a:rPr>
              <a:t>/ </a:t>
            </a:r>
            <a:r>
              <a:rPr sz="15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20" dirty="0">
                <a:latin typeface="Arial" panose="020B0604020202020204"/>
                <a:cs typeface="Arial" panose="020B0604020202020204"/>
              </a:rPr>
              <a:t>практикумами,</a:t>
            </a:r>
            <a:r>
              <a:rPr sz="15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-5" dirty="0">
                <a:latin typeface="Arial" panose="020B0604020202020204"/>
                <a:cs typeface="Arial" panose="020B0604020202020204"/>
              </a:rPr>
              <a:t>системой</a:t>
            </a:r>
            <a:r>
              <a:rPr sz="15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500" b="1" spc="15" dirty="0">
                <a:latin typeface="Arial" panose="020B0604020202020204"/>
                <a:cs typeface="Arial" panose="020B0604020202020204"/>
              </a:rPr>
              <a:t>ДО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89474" y="1540131"/>
            <a:ext cx="2246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20" dirty="0">
                <a:solidFill>
                  <a:srgbClr val="03A091"/>
                </a:solidFill>
                <a:latin typeface="Arial" panose="020B0604020202020204"/>
                <a:cs typeface="Arial" panose="020B0604020202020204"/>
              </a:rPr>
              <a:t>BVBINFO.RU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ject 7"/>
          <p:cNvSpPr/>
          <p:nvPr/>
        </p:nvSpPr>
        <p:spPr>
          <a:xfrm>
            <a:off x="8597117" y="2343742"/>
            <a:ext cx="2820926" cy="662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42" y="0"/>
                </a:moveTo>
                <a:lnTo>
                  <a:pt x="0" y="0"/>
                </a:lnTo>
                <a:lnTo>
                  <a:pt x="858" y="10800"/>
                </a:lnTo>
                <a:lnTo>
                  <a:pt x="0" y="21600"/>
                </a:lnTo>
                <a:lnTo>
                  <a:pt x="20742" y="21600"/>
                </a:lnTo>
                <a:lnTo>
                  <a:pt x="21600" y="10800"/>
                </a:lnTo>
                <a:lnTo>
                  <a:pt x="20742" y="0"/>
                </a:lnTo>
                <a:close/>
              </a:path>
            </a:pathLst>
          </a:custGeom>
          <a:solidFill>
            <a:srgbClr val="81D65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17" name="object 5"/>
          <p:cNvSpPr/>
          <p:nvPr/>
        </p:nvSpPr>
        <p:spPr>
          <a:xfrm>
            <a:off x="460975" y="287865"/>
            <a:ext cx="2898661" cy="271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967"/>
                </a:moveTo>
                <a:lnTo>
                  <a:pt x="20765" y="16333"/>
                </a:lnTo>
                <a:lnTo>
                  <a:pt x="1885" y="16333"/>
                </a:lnTo>
                <a:lnTo>
                  <a:pt x="1885" y="597"/>
                </a:lnTo>
                <a:lnTo>
                  <a:pt x="1901" y="593"/>
                </a:lnTo>
                <a:lnTo>
                  <a:pt x="1993" y="527"/>
                </a:lnTo>
                <a:lnTo>
                  <a:pt x="2056" y="429"/>
                </a:lnTo>
                <a:lnTo>
                  <a:pt x="2078" y="309"/>
                </a:lnTo>
                <a:lnTo>
                  <a:pt x="2056" y="189"/>
                </a:lnTo>
                <a:lnTo>
                  <a:pt x="1993" y="90"/>
                </a:lnTo>
                <a:lnTo>
                  <a:pt x="1901" y="24"/>
                </a:lnTo>
                <a:lnTo>
                  <a:pt x="1789" y="0"/>
                </a:lnTo>
                <a:lnTo>
                  <a:pt x="1676" y="24"/>
                </a:lnTo>
                <a:lnTo>
                  <a:pt x="1584" y="90"/>
                </a:lnTo>
                <a:lnTo>
                  <a:pt x="1522" y="189"/>
                </a:lnTo>
                <a:lnTo>
                  <a:pt x="1499" y="309"/>
                </a:lnTo>
                <a:lnTo>
                  <a:pt x="1522" y="429"/>
                </a:lnTo>
                <a:lnTo>
                  <a:pt x="1584" y="527"/>
                </a:lnTo>
                <a:lnTo>
                  <a:pt x="1676" y="593"/>
                </a:lnTo>
                <a:lnTo>
                  <a:pt x="1692" y="597"/>
                </a:lnTo>
                <a:lnTo>
                  <a:pt x="1692" y="16333"/>
                </a:lnTo>
                <a:lnTo>
                  <a:pt x="0" y="16333"/>
                </a:lnTo>
                <a:lnTo>
                  <a:pt x="835" y="18967"/>
                </a:lnTo>
                <a:lnTo>
                  <a:pt x="0" y="21600"/>
                </a:lnTo>
                <a:lnTo>
                  <a:pt x="20765" y="21600"/>
                </a:lnTo>
                <a:lnTo>
                  <a:pt x="21600" y="18967"/>
                </a:lnTo>
                <a:close/>
              </a:path>
            </a:pathLst>
          </a:custGeom>
          <a:solidFill>
            <a:srgbClr val="6BE3C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18" name="object 6"/>
          <p:cNvSpPr/>
          <p:nvPr/>
        </p:nvSpPr>
        <p:spPr>
          <a:xfrm>
            <a:off x="3300199" y="2343742"/>
            <a:ext cx="2609088" cy="662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73" y="0"/>
                </a:moveTo>
                <a:lnTo>
                  <a:pt x="0" y="0"/>
                </a:lnTo>
                <a:lnTo>
                  <a:pt x="927" y="10800"/>
                </a:lnTo>
                <a:lnTo>
                  <a:pt x="0" y="21600"/>
                </a:lnTo>
                <a:lnTo>
                  <a:pt x="20673" y="21600"/>
                </a:lnTo>
                <a:lnTo>
                  <a:pt x="21600" y="10800"/>
                </a:lnTo>
                <a:lnTo>
                  <a:pt x="20673" y="0"/>
                </a:lnTo>
                <a:close/>
              </a:path>
            </a:pathLst>
          </a:custGeom>
          <a:solidFill>
            <a:srgbClr val="A4F0E7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19" name="object 7"/>
          <p:cNvSpPr/>
          <p:nvPr/>
        </p:nvSpPr>
        <p:spPr>
          <a:xfrm>
            <a:off x="5843755" y="2343742"/>
            <a:ext cx="2820926" cy="662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42" y="0"/>
                </a:moveTo>
                <a:lnTo>
                  <a:pt x="0" y="0"/>
                </a:lnTo>
                <a:lnTo>
                  <a:pt x="858" y="10800"/>
                </a:lnTo>
                <a:lnTo>
                  <a:pt x="0" y="21600"/>
                </a:lnTo>
                <a:lnTo>
                  <a:pt x="20742" y="21600"/>
                </a:lnTo>
                <a:lnTo>
                  <a:pt x="21600" y="10800"/>
                </a:lnTo>
                <a:lnTo>
                  <a:pt x="20742" y="0"/>
                </a:lnTo>
                <a:close/>
              </a:path>
            </a:pathLst>
          </a:custGeom>
          <a:solidFill>
            <a:srgbClr val="9EDF77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20" name="object 11"/>
          <p:cNvSpPr txBox="1"/>
          <p:nvPr/>
        </p:nvSpPr>
        <p:spPr>
          <a:xfrm>
            <a:off x="1328987" y="2547196"/>
            <a:ext cx="1162637" cy="271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b="1" spc="-5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с</a:t>
            </a:r>
            <a:r>
              <a:rPr spc="-10"/>
              <a:t>е</a:t>
            </a:r>
            <a:r>
              <a:rPr spc="0"/>
              <a:t>н</a:t>
            </a:r>
            <a:r>
              <a:rPr spc="-31"/>
              <a:t>т</a:t>
            </a:r>
            <a:r>
              <a:rPr spc="0"/>
              <a:t>яб</a:t>
            </a:r>
            <a:r>
              <a:rPr spc="5"/>
              <a:t>р</a:t>
            </a:r>
            <a:r>
              <a:rPr spc="0"/>
              <a:t>ь</a:t>
            </a:r>
            <a:endParaRPr spc="0"/>
          </a:p>
        </p:txBody>
      </p:sp>
      <p:sp>
        <p:nvSpPr>
          <p:cNvPr id="121" name="object 12"/>
          <p:cNvSpPr txBox="1"/>
          <p:nvPr/>
        </p:nvSpPr>
        <p:spPr>
          <a:xfrm>
            <a:off x="4012331" y="2547196"/>
            <a:ext cx="1628438" cy="271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b="1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ок</a:t>
            </a:r>
            <a:r>
              <a:rPr spc="-26"/>
              <a:t>т</a:t>
            </a:r>
            <a:r>
              <a:t>яб</a:t>
            </a:r>
            <a:r>
              <a:rPr spc="5"/>
              <a:t>р</a:t>
            </a:r>
            <a:r>
              <a:t>ь</a:t>
            </a:r>
          </a:p>
        </p:txBody>
      </p:sp>
      <p:sp>
        <p:nvSpPr>
          <p:cNvPr id="122" name="object 13"/>
          <p:cNvSpPr txBox="1"/>
          <p:nvPr/>
        </p:nvSpPr>
        <p:spPr>
          <a:xfrm>
            <a:off x="6293464" y="2547196"/>
            <a:ext cx="1492886" cy="271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 algn="r">
              <a:spcBef>
                <a:spcPts val="100"/>
              </a:spcBef>
              <a:defRPr sz="1900" b="1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н</a:t>
            </a:r>
            <a:r>
              <a:rPr spc="5"/>
              <a:t>о</a:t>
            </a:r>
            <a:r>
              <a:t>яб</a:t>
            </a:r>
            <a:r>
              <a:rPr spc="5"/>
              <a:t>р</a:t>
            </a:r>
            <a:r>
              <a:t>ь</a:t>
            </a:r>
          </a:p>
        </p:txBody>
      </p:sp>
      <p:sp>
        <p:nvSpPr>
          <p:cNvPr id="123" name="object 14"/>
          <p:cNvSpPr txBox="1"/>
          <p:nvPr/>
        </p:nvSpPr>
        <p:spPr>
          <a:xfrm>
            <a:off x="9336385" y="2547196"/>
            <a:ext cx="1725169" cy="271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b="1"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t>д</a:t>
            </a:r>
            <a:r>
              <a:rPr spc="-10"/>
              <a:t>е</a:t>
            </a:r>
            <a:r>
              <a:rPr spc="-5"/>
              <a:t>кабрь</a:t>
            </a:r>
            <a:endParaRPr spc="-5"/>
          </a:p>
        </p:txBody>
      </p:sp>
      <p:sp>
        <p:nvSpPr>
          <p:cNvPr id="124" name="object 15"/>
          <p:cNvSpPr/>
          <p:nvPr/>
        </p:nvSpPr>
        <p:spPr>
          <a:xfrm>
            <a:off x="-1201696" y="2349838"/>
            <a:ext cx="1725169" cy="662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98" y="0"/>
                </a:moveTo>
                <a:lnTo>
                  <a:pt x="0" y="0"/>
                </a:lnTo>
                <a:lnTo>
                  <a:pt x="0" y="21600"/>
                </a:lnTo>
                <a:lnTo>
                  <a:pt x="20198" y="21600"/>
                </a:lnTo>
                <a:lnTo>
                  <a:pt x="21600" y="10800"/>
                </a:lnTo>
                <a:lnTo>
                  <a:pt x="20198" y="0"/>
                </a:lnTo>
                <a:close/>
              </a:path>
            </a:pathLst>
          </a:custGeom>
          <a:solidFill>
            <a:srgbClr val="55B6A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  <p:sp>
        <p:nvSpPr>
          <p:cNvPr id="125" name="object 24"/>
          <p:cNvSpPr txBox="1"/>
          <p:nvPr/>
        </p:nvSpPr>
        <p:spPr>
          <a:xfrm>
            <a:off x="1624180" y="1279037"/>
            <a:ext cx="1162637" cy="10287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22860">
              <a:spcBef>
                <a:spcPts val="5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3</a:t>
            </a:r>
            <a:endParaRPr spc="0"/>
          </a:p>
          <a:p>
            <a:pPr indent="12700">
              <a:spcBef>
                <a:spcPts val="300"/>
              </a:spcBef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13.09</a:t>
            </a:r>
            <a:r>
              <a:rPr spc="-55"/>
              <a:t> </a:t>
            </a:r>
            <a:r>
              <a:t>—</a:t>
            </a:r>
            <a:r>
              <a:rPr spc="-30"/>
              <a:t> </a:t>
            </a:r>
            <a:r>
              <a:t>29.09</a:t>
            </a:r>
          </a:p>
          <a:p>
            <a:pPr indent="12700">
              <a:defRPr sz="1200" spc="-5"/>
            </a:pPr>
            <a:r>
              <a:t>Обучение </a:t>
            </a:r>
            <a:r>
              <a:rPr spc="-10"/>
              <a:t>педагогов-навигаторов</a:t>
            </a:r>
            <a:endParaRPr spc="-10"/>
          </a:p>
        </p:txBody>
      </p:sp>
      <p:sp>
        <p:nvSpPr>
          <p:cNvPr id="126" name="object 27"/>
          <p:cNvSpPr txBox="1"/>
          <p:nvPr/>
        </p:nvSpPr>
        <p:spPr>
          <a:xfrm>
            <a:off x="3728189" y="3326976"/>
            <a:ext cx="1958340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lnSpc>
                <a:spcPts val="2100"/>
              </a:lnSpc>
              <a:spcBef>
                <a:spcPts val="1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5</a:t>
            </a:r>
            <a:endParaRPr spc="0"/>
          </a:p>
          <a:p>
            <a:pPr indent="17780">
              <a:lnSpc>
                <a:spcPts val="1400"/>
              </a:lnSpc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01.10</a:t>
            </a:r>
            <a:r>
              <a:rPr spc="-55"/>
              <a:t> </a:t>
            </a:r>
            <a:r>
              <a:t>—</a:t>
            </a:r>
            <a:r>
              <a:rPr spc="-25"/>
              <a:t> </a:t>
            </a:r>
            <a:r>
              <a:t>15.10</a:t>
            </a:r>
          </a:p>
          <a:p>
            <a:pPr indent="17780">
              <a:defRPr sz="1200" spc="-10"/>
            </a:pPr>
            <a:r>
              <a:t>Всероссийский</a:t>
            </a:r>
          </a:p>
          <a:p>
            <a:pPr indent="17780">
              <a:defRPr sz="1200" spc="-5"/>
            </a:pPr>
            <a:r>
              <a:t>профориентационный</a:t>
            </a:r>
            <a:r>
              <a:rPr spc="-60"/>
              <a:t> </a:t>
            </a:r>
            <a:r>
              <a:rPr spc="-25"/>
              <a:t>урок</a:t>
            </a:r>
            <a:endParaRPr spc="-25"/>
          </a:p>
        </p:txBody>
      </p:sp>
      <p:sp>
        <p:nvSpPr>
          <p:cNvPr id="127" name="object 28"/>
          <p:cNvSpPr txBox="1"/>
          <p:nvPr/>
        </p:nvSpPr>
        <p:spPr>
          <a:xfrm>
            <a:off x="4256763" y="1279037"/>
            <a:ext cx="1492886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lnSpc>
                <a:spcPts val="2100"/>
              </a:lnSpc>
              <a:spcBef>
                <a:spcPts val="1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6</a:t>
            </a:r>
            <a:endParaRPr spc="0"/>
          </a:p>
          <a:p>
            <a:pPr indent="17145">
              <a:lnSpc>
                <a:spcPts val="1400"/>
              </a:lnSpc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10.10</a:t>
            </a:r>
            <a:r>
              <a:rPr spc="-55"/>
              <a:t> </a:t>
            </a:r>
            <a:r>
              <a:t>—</a:t>
            </a:r>
            <a:r>
              <a:rPr spc="-25"/>
              <a:t> </a:t>
            </a:r>
            <a:r>
              <a:t>31.11</a:t>
            </a:r>
          </a:p>
          <a:p>
            <a:pPr marR="5080" indent="17145">
              <a:defRPr sz="1200"/>
            </a:pPr>
            <a:r>
              <a:t>Он</a:t>
            </a:r>
            <a:r>
              <a:rPr spc="-5"/>
              <a:t>л</a:t>
            </a:r>
            <a:r>
              <a:t>а</a:t>
            </a:r>
            <a:r>
              <a:rPr spc="-5"/>
              <a:t>йн-ди</a:t>
            </a:r>
            <a:r>
              <a:t>а</a:t>
            </a:r>
            <a:r>
              <a:rPr spc="-35"/>
              <a:t>г</a:t>
            </a:r>
            <a:r>
              <a:rPr spc="-10"/>
              <a:t>нос</a:t>
            </a:r>
            <a:r>
              <a:rPr spc="-5"/>
              <a:t>т</a:t>
            </a:r>
            <a:r>
              <a:rPr spc="-40"/>
              <a:t>ик</a:t>
            </a:r>
            <a:r>
              <a:t>а  </a:t>
            </a:r>
            <a:r>
              <a:rPr spc="-5"/>
              <a:t>обучающихся</a:t>
            </a:r>
            <a:endParaRPr spc="-5"/>
          </a:p>
        </p:txBody>
      </p:sp>
      <p:sp>
        <p:nvSpPr>
          <p:cNvPr id="128" name="object 29"/>
          <p:cNvSpPr txBox="1"/>
          <p:nvPr/>
        </p:nvSpPr>
        <p:spPr>
          <a:xfrm>
            <a:off x="6217897" y="1279037"/>
            <a:ext cx="2447453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lnSpc>
                <a:spcPts val="2100"/>
              </a:lnSpc>
              <a:spcBef>
                <a:spcPts val="1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7</a:t>
            </a:r>
            <a:endParaRPr spc="0"/>
          </a:p>
          <a:p>
            <a:pPr indent="17145">
              <a:lnSpc>
                <a:spcPts val="1400"/>
              </a:lnSpc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15.10</a:t>
            </a:r>
            <a:r>
              <a:rPr spc="-60"/>
              <a:t> </a:t>
            </a:r>
            <a:r>
              <a:t>—</a:t>
            </a:r>
            <a:r>
              <a:rPr spc="-25"/>
              <a:t> </a:t>
            </a:r>
            <a:r>
              <a:t>30.11</a:t>
            </a:r>
          </a:p>
          <a:p>
            <a:pPr indent="17145">
              <a:defRPr sz="1200" spc="-5"/>
            </a:pPr>
            <a:r>
              <a:t>Всероссийский </a:t>
            </a:r>
            <a:r>
              <a:rPr spc="-15"/>
              <a:t>Фестиваль </a:t>
            </a:r>
            <a:r>
              <a:rPr spc="-305"/>
              <a:t> </a:t>
            </a:r>
            <a:r>
              <a:t>профессий</a:t>
            </a:r>
            <a:r>
              <a:rPr spc="10"/>
              <a:t> </a:t>
            </a:r>
            <a:r>
              <a:rPr spc="0"/>
              <a:t>в</a:t>
            </a:r>
            <a:r>
              <a:rPr spc="15"/>
              <a:t> </a:t>
            </a:r>
            <a:r>
              <a:t>г.</a:t>
            </a:r>
            <a:r>
              <a:rPr spc="35"/>
              <a:t> </a:t>
            </a:r>
            <a:r>
              <a:rPr spc="-15"/>
              <a:t>Санкт-Петербург</a:t>
            </a:r>
            <a:endParaRPr spc="-15"/>
          </a:p>
        </p:txBody>
      </p:sp>
      <p:sp>
        <p:nvSpPr>
          <p:cNvPr id="129" name="object 30"/>
          <p:cNvSpPr txBox="1"/>
          <p:nvPr/>
        </p:nvSpPr>
        <p:spPr>
          <a:xfrm>
            <a:off x="6192244" y="3282526"/>
            <a:ext cx="2244088" cy="889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15.10</a:t>
            </a:r>
            <a:r>
              <a:rPr spc="-60"/>
              <a:t> </a:t>
            </a:r>
            <a:r>
              <a:t>—</a:t>
            </a:r>
            <a:r>
              <a:rPr spc="-25"/>
              <a:t> </a:t>
            </a:r>
            <a:r>
              <a:t>30.11</a:t>
            </a:r>
          </a:p>
          <a:p>
            <a:pPr indent="12700">
              <a:defRPr sz="1200" spc="-5"/>
            </a:pPr>
            <a:r>
              <a:t>Проведение</a:t>
            </a:r>
            <a:r>
              <a:rPr spc="-25"/>
              <a:t> </a:t>
            </a:r>
            <a:r>
              <a:rPr spc="-10"/>
              <a:t>мультимедийных</a:t>
            </a:r>
            <a:endParaRPr spc="-10"/>
          </a:p>
          <a:p>
            <a:pPr indent="12700">
              <a:defRPr sz="1200" spc="-15"/>
            </a:pPr>
            <a:r>
              <a:t>выставок-практикумов</a:t>
            </a:r>
            <a:r>
              <a:rPr spc="-50"/>
              <a:t> </a:t>
            </a:r>
            <a:r>
              <a:rPr spc="-5"/>
              <a:t>на</a:t>
            </a:r>
            <a:r>
              <a:t> </a:t>
            </a:r>
            <a:r>
              <a:rPr spc="-20"/>
              <a:t>базе</a:t>
            </a:r>
            <a:endParaRPr spc="-20"/>
          </a:p>
          <a:p>
            <a:pPr marR="5080" indent="12700">
              <a:defRPr sz="1200" spc="-10"/>
            </a:pPr>
            <a:r>
              <a:t>исторических </a:t>
            </a:r>
            <a:r>
              <a:rPr spc="-15"/>
              <a:t>парков </a:t>
            </a:r>
            <a:r>
              <a:rPr spc="0"/>
              <a:t>в 22 </a:t>
            </a:r>
            <a:r>
              <a:t>субъектах </a:t>
            </a:r>
            <a:r>
              <a:rPr spc="-305"/>
              <a:t> </a:t>
            </a:r>
            <a:r>
              <a:rPr spc="-50"/>
              <a:t>РФ</a:t>
            </a:r>
            <a:endParaRPr spc="-50"/>
          </a:p>
        </p:txBody>
      </p:sp>
      <p:sp>
        <p:nvSpPr>
          <p:cNvPr id="130" name="object 31"/>
          <p:cNvSpPr txBox="1"/>
          <p:nvPr/>
        </p:nvSpPr>
        <p:spPr>
          <a:xfrm>
            <a:off x="6192244" y="4284192"/>
            <a:ext cx="2036446" cy="711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latin typeface="Helvetica"/>
                <a:ea typeface="Helvetica"/>
                <a:cs typeface="Helvetica"/>
                <a:sym typeface="Helvetica"/>
              </a:defRPr>
            </a:pPr>
            <a:r>
              <a:t>15.10</a:t>
            </a:r>
            <a:r>
              <a:rPr spc="-60"/>
              <a:t> </a:t>
            </a:r>
            <a:r>
              <a:t>—</a:t>
            </a:r>
            <a:r>
              <a:rPr spc="-25"/>
              <a:t> </a:t>
            </a:r>
            <a:r>
              <a:t>30.11</a:t>
            </a:r>
          </a:p>
          <a:p>
            <a:pPr indent="12700">
              <a:defRPr sz="1200" spc="-5"/>
            </a:pPr>
            <a:r>
              <a:t>Проведение</a:t>
            </a:r>
            <a:r>
              <a:rPr spc="-30"/>
              <a:t> </a:t>
            </a:r>
            <a:r>
              <a:t>мероприятий</a:t>
            </a:r>
          </a:p>
          <a:p>
            <a:pPr indent="12700">
              <a:defRPr sz="1200" spc="-5"/>
            </a:pPr>
            <a:r>
              <a:t>профессионального</a:t>
            </a:r>
            <a:r>
              <a:rPr spc="-20"/>
              <a:t> </a:t>
            </a:r>
            <a:r>
              <a:t>выбора</a:t>
            </a:r>
          </a:p>
          <a:p>
            <a:pPr indent="12700">
              <a:defRPr sz="1200"/>
            </a:pPr>
            <a:r>
              <a:t>в</a:t>
            </a:r>
            <a:r>
              <a:rPr spc="-10"/>
              <a:t> </a:t>
            </a:r>
            <a:r>
              <a:rPr spc="-5"/>
              <a:t>63</a:t>
            </a:r>
            <a:r>
              <a:rPr spc="-10"/>
              <a:t> субъектах</a:t>
            </a:r>
            <a:r>
              <a:rPr spc="-15"/>
              <a:t> </a:t>
            </a:r>
            <a:r>
              <a:rPr spc="-55"/>
              <a:t>РФ</a:t>
            </a:r>
            <a:endParaRPr spc="-55"/>
          </a:p>
        </p:txBody>
      </p:sp>
      <p:sp>
        <p:nvSpPr>
          <p:cNvPr id="131" name="object 32"/>
          <p:cNvSpPr txBox="1"/>
          <p:nvPr/>
        </p:nvSpPr>
        <p:spPr>
          <a:xfrm>
            <a:off x="9062825" y="1240873"/>
            <a:ext cx="1262381" cy="812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2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8</a:t>
            </a:r>
            <a:endParaRPr spc="0"/>
          </a:p>
          <a:p>
            <a:pPr indent="38100">
              <a:defRPr sz="1200" b="1" spc="-5">
                <a:latin typeface="Helvetica"/>
                <a:ea typeface="Helvetica"/>
                <a:cs typeface="Helvetica"/>
                <a:sym typeface="Helvetica"/>
              </a:defRPr>
            </a:pPr>
            <a:r>
              <a:t>До</a:t>
            </a:r>
            <a:r>
              <a:rPr spc="-45"/>
              <a:t> </a:t>
            </a:r>
            <a:r>
              <a:rPr spc="0"/>
              <a:t>17.12</a:t>
            </a:r>
            <a:endParaRPr spc="0"/>
          </a:p>
          <a:p>
            <a:pPr marR="5080" indent="38100">
              <a:defRPr sz="1200" spc="-10"/>
            </a:pPr>
            <a:r>
              <a:t>Сдача </a:t>
            </a:r>
            <a:r>
              <a:rPr spc="-5"/>
              <a:t>отчета </a:t>
            </a:r>
            <a:r>
              <a:t>по </a:t>
            </a:r>
            <a:r>
              <a:rPr spc="-305"/>
              <a:t> </a:t>
            </a:r>
            <a:r>
              <a:rPr spc="-15"/>
              <a:t>Проекту</a:t>
            </a:r>
            <a:endParaRPr spc="-15"/>
          </a:p>
        </p:txBody>
      </p:sp>
      <p:sp>
        <p:nvSpPr>
          <p:cNvPr id="132" name="object 33"/>
          <p:cNvSpPr txBox="1"/>
          <p:nvPr/>
        </p:nvSpPr>
        <p:spPr>
          <a:xfrm>
            <a:off x="9050380" y="3136857"/>
            <a:ext cx="1262381" cy="1295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lnSpc>
                <a:spcPts val="2000"/>
              </a:lnSpc>
              <a:spcBef>
                <a:spcPts val="1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9</a:t>
            </a:r>
            <a:endParaRPr spc="0"/>
          </a:p>
          <a:p>
            <a:pPr indent="40005">
              <a:lnSpc>
                <a:spcPts val="1300"/>
              </a:lnSpc>
              <a:defRPr sz="1200" spc="-5"/>
            </a:pPr>
            <a:r>
              <a:t>Подведение</a:t>
            </a:r>
            <a:r>
              <a:rPr spc="-60"/>
              <a:t> </a:t>
            </a:r>
            <a:r>
              <a:rPr spc="-10"/>
              <a:t>итогов</a:t>
            </a:r>
            <a:endParaRPr spc="-10"/>
          </a:p>
          <a:p>
            <a:pPr marR="10160" indent="40005">
              <a:defRPr sz="1200" spc="-15"/>
            </a:pPr>
            <a:r>
              <a:t>Проекта. </a:t>
            </a:r>
            <a:r>
              <a:rPr spc="-10"/>
              <a:t> Заседание </a:t>
            </a:r>
            <a:r>
              <a:rPr spc="-5"/>
              <a:t> </a:t>
            </a:r>
            <a:r>
              <a:rPr spc="-25"/>
              <a:t>эксп</a:t>
            </a:r>
            <a:r>
              <a:rPr spc="-20"/>
              <a:t>е</a:t>
            </a:r>
            <a:r>
              <a:rPr spc="0"/>
              <a:t>р</a:t>
            </a:r>
            <a:r>
              <a:rPr spc="-5"/>
              <a:t>тно</a:t>
            </a:r>
            <a:r>
              <a:rPr spc="-35"/>
              <a:t>г</a:t>
            </a:r>
            <a:r>
              <a:rPr spc="0"/>
              <a:t>о</a:t>
            </a:r>
            <a:r>
              <a:rPr spc="-20"/>
              <a:t> </a:t>
            </a:r>
            <a:r>
              <a:rPr spc="0"/>
              <a:t>со</a:t>
            </a:r>
            <a:r>
              <a:rPr spc="-5"/>
              <a:t>ве</a:t>
            </a:r>
            <a:r>
              <a:rPr spc="0"/>
              <a:t>та</a:t>
            </a:r>
            <a:endParaRPr spc="0"/>
          </a:p>
        </p:txBody>
      </p:sp>
      <p:sp>
        <p:nvSpPr>
          <p:cNvPr id="133" name="Прямоугольник"/>
          <p:cNvSpPr/>
          <p:nvPr/>
        </p:nvSpPr>
        <p:spPr>
          <a:xfrm>
            <a:off x="575084" y="241675"/>
            <a:ext cx="368505" cy="20979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/>
        </p:txBody>
      </p:sp>
      <p:sp>
        <p:nvSpPr>
          <p:cNvPr id="134" name="Линия"/>
          <p:cNvSpPr/>
          <p:nvPr/>
        </p:nvSpPr>
        <p:spPr>
          <a:xfrm flipV="1">
            <a:off x="3244574" y="2277787"/>
            <a:ext cx="1" cy="1133821"/>
          </a:xfrm>
          <a:prstGeom prst="line">
            <a:avLst/>
          </a:prstGeom>
          <a:ln w="25400">
            <a:solidFill>
              <a:srgbClr val="FE1C1D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/>
        </p:txBody>
      </p:sp>
      <p:sp>
        <p:nvSpPr>
          <p:cNvPr id="135" name="Линия"/>
          <p:cNvSpPr/>
          <p:nvPr/>
        </p:nvSpPr>
        <p:spPr>
          <a:xfrm flipV="1">
            <a:off x="1526985" y="1362177"/>
            <a:ext cx="1" cy="1187600"/>
          </a:xfrm>
          <a:prstGeom prst="line">
            <a:avLst/>
          </a:prstGeom>
          <a:ln w="25400">
            <a:solidFill>
              <a:schemeClr val="accent2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Линия"/>
          <p:cNvSpPr/>
          <p:nvPr/>
        </p:nvSpPr>
        <p:spPr>
          <a:xfrm flipV="1">
            <a:off x="4173319" y="1352218"/>
            <a:ext cx="1" cy="1200983"/>
          </a:xfrm>
          <a:prstGeom prst="line">
            <a:avLst/>
          </a:prstGeom>
          <a:ln w="25400">
            <a:solidFill>
              <a:srgbClr val="8BF3E7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7" name="Линия"/>
          <p:cNvSpPr/>
          <p:nvPr/>
        </p:nvSpPr>
        <p:spPr>
          <a:xfrm flipV="1">
            <a:off x="3624430" y="2591141"/>
            <a:ext cx="1" cy="806600"/>
          </a:xfrm>
          <a:prstGeom prst="line">
            <a:avLst/>
          </a:prstGeom>
          <a:ln w="25400">
            <a:solidFill>
              <a:srgbClr val="8BF3E7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object 27"/>
          <p:cNvSpPr txBox="1"/>
          <p:nvPr/>
        </p:nvSpPr>
        <p:spPr>
          <a:xfrm>
            <a:off x="3256767" y="1279037"/>
            <a:ext cx="918846" cy="9906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lnSpc>
                <a:spcPts val="2100"/>
              </a:lnSpc>
              <a:spcBef>
                <a:spcPts val="100"/>
              </a:spcBef>
              <a:defRPr b="1" spc="-20">
                <a:latin typeface="Helvetica"/>
                <a:ea typeface="Helvetica"/>
                <a:cs typeface="Helvetica"/>
                <a:sym typeface="Helvetica"/>
              </a:defRPr>
            </a:pPr>
            <a:r>
              <a:t>ШАГ</a:t>
            </a:r>
            <a:r>
              <a:rPr spc="0"/>
              <a:t> 4</a:t>
            </a:r>
            <a:endParaRPr spc="0"/>
          </a:p>
          <a:p>
            <a:pPr indent="12700">
              <a:spcBef>
                <a:spcPts val="100"/>
              </a:spcBef>
              <a:defRPr sz="1200" spc="-5"/>
            </a:pPr>
            <a:r>
              <a:t>Старт</a:t>
            </a:r>
            <a:r>
              <a:rPr spc="-30"/>
              <a:t> </a:t>
            </a:r>
            <a:r>
              <a:rPr spc="-20"/>
              <a:t>закрытого</a:t>
            </a:r>
            <a:endParaRPr spc="-20"/>
          </a:p>
          <a:p>
            <a:pPr indent="12700">
              <a:defRPr sz="1200" spc="-15"/>
            </a:pPr>
            <a:r>
              <a:t>контура</a:t>
            </a:r>
            <a:r>
              <a:rPr spc="-60"/>
              <a:t> </a:t>
            </a:r>
            <a:r>
              <a:rPr spc="-5"/>
              <a:t>платформы</a:t>
            </a:r>
            <a:endParaRPr spc="-5"/>
          </a:p>
        </p:txBody>
      </p:sp>
      <p:sp>
        <p:nvSpPr>
          <p:cNvPr id="139" name="Линия"/>
          <p:cNvSpPr/>
          <p:nvPr/>
        </p:nvSpPr>
        <p:spPr>
          <a:xfrm flipV="1">
            <a:off x="6109949" y="1358387"/>
            <a:ext cx="1" cy="2053222"/>
          </a:xfrm>
          <a:prstGeom prst="line">
            <a:avLst/>
          </a:prstGeom>
          <a:ln w="25400">
            <a:solidFill>
              <a:srgbClr val="89E268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" name="Линия"/>
          <p:cNvSpPr/>
          <p:nvPr/>
        </p:nvSpPr>
        <p:spPr>
          <a:xfrm flipV="1">
            <a:off x="3137514" y="1362177"/>
            <a:ext cx="1" cy="1187600"/>
          </a:xfrm>
          <a:prstGeom prst="line">
            <a:avLst/>
          </a:prstGeom>
          <a:ln w="25400">
            <a:solidFill>
              <a:schemeClr val="accent2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1" name="Линия"/>
          <p:cNvSpPr/>
          <p:nvPr/>
        </p:nvSpPr>
        <p:spPr>
          <a:xfrm flipV="1">
            <a:off x="8975133" y="1371624"/>
            <a:ext cx="1" cy="2053221"/>
          </a:xfrm>
          <a:prstGeom prst="line">
            <a:avLst/>
          </a:prstGeom>
          <a:ln w="25400">
            <a:solidFill>
              <a:schemeClr val="accent3"/>
            </a:solidFill>
            <a:headEnd type="oval"/>
            <a:tailEnd type="oval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" name="Текстовое поле 36"/>
          <p:cNvSpPr txBox="1"/>
          <p:nvPr/>
        </p:nvSpPr>
        <p:spPr>
          <a:xfrm>
            <a:off x="2796586" y="3602566"/>
            <a:ext cx="896808" cy="59436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>
                <a:solidFill>
                  <a:srgbClr val="B328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мы </a:t>
            </a:r>
          </a:p>
          <a:p>
            <a:pPr algn="ctr">
              <a:lnSpc>
                <a:spcPct val="80000"/>
              </a:lnSpc>
              <a:defRPr>
                <a:solidFill>
                  <a:srgbClr val="B3282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здесь</a:t>
            </a:r>
          </a:p>
        </p:txBody>
      </p:sp>
      <p:sp>
        <p:nvSpPr>
          <p:cNvPr id="143" name="Кружок"/>
          <p:cNvSpPr/>
          <p:nvPr/>
        </p:nvSpPr>
        <p:spPr>
          <a:xfrm>
            <a:off x="2792137" y="3400118"/>
            <a:ext cx="893446" cy="893447"/>
          </a:xfrm>
          <a:prstGeom prst="ellipse">
            <a:avLst/>
          </a:prstGeom>
          <a:ln w="25400">
            <a:solidFill>
              <a:srgbClr val="FE1C1D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 anchor="ctr"/>
          <a:lstStyle/>
          <a:p/>
        </p:txBody>
      </p:sp>
      <p:sp>
        <p:nvSpPr>
          <p:cNvPr id="144" name="Прямоугольник"/>
          <p:cNvSpPr/>
          <p:nvPr/>
        </p:nvSpPr>
        <p:spPr>
          <a:xfrm>
            <a:off x="11612010" y="1468557"/>
            <a:ext cx="648566" cy="20979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/>
        </p:txBody>
      </p:sp>
      <p:sp>
        <p:nvSpPr>
          <p:cNvPr id="145" name="Ход проекта 2021"/>
          <p:cNvSpPr txBox="1"/>
          <p:nvPr/>
        </p:nvSpPr>
        <p:spPr>
          <a:xfrm>
            <a:off x="284919" y="243183"/>
            <a:ext cx="5322863" cy="482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500" b="1" cap="all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Ход проекта 2021</a:t>
            </a:r>
          </a:p>
        </p:txBody>
      </p:sp>
      <p:sp>
        <p:nvSpPr>
          <p:cNvPr id="146" name="3"/>
          <p:cNvSpPr txBox="1"/>
          <p:nvPr/>
        </p:nvSpPr>
        <p:spPr>
          <a:xfrm>
            <a:off x="11598658" y="6215804"/>
            <a:ext cx="21717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ru-RU"/>
              <a:t>8</a:t>
            </a:r>
            <a:endParaRPr lang="ru-RU"/>
          </a:p>
        </p:txBody>
      </p:sp>
      <p:pic>
        <p:nvPicPr>
          <p:cNvPr id="147" name="Изображение" descr="Изображение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46360" y="205083"/>
            <a:ext cx="520858" cy="52085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aphicFrame>
        <p:nvGraphicFramePr>
          <p:cNvPr id="148" name="Таблица"/>
          <p:cNvGraphicFramePr/>
          <p:nvPr/>
        </p:nvGraphicFramePr>
        <p:xfrm>
          <a:off x="384634" y="4687415"/>
          <a:ext cx="4681618" cy="183592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289041"/>
                <a:gridCol w="2379876"/>
              </a:tblGrid>
              <a:tr h="494874">
                <a:tc gridSpan="2">
                  <a:txBody>
                    <a:bodyPr/>
                    <a:lstStyle/>
                    <a:p>
                      <a:pPr algn="l"/>
                      <a:r>
                        <a:rPr sz="1700" b="1">
                          <a:latin typeface="Helvetica"/>
                          <a:ea typeface="Helvetica"/>
                          <a:cs typeface="Helvetica"/>
                        </a:rPr>
                        <a:t>Показатели за сентябрь 2021</a:t>
                      </a:r>
                      <a:endParaRPr sz="1700" b="1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6BE3CF"/>
                    </a:solidFill>
                  </a:tcPr>
                </a:tc>
                <a:tc hMerge="1">
                  <a:tcPr/>
                </a:tc>
              </a:tr>
              <a:tr h="833472">
                <a:tc>
                  <a:txBody>
                    <a:bodyPr/>
                    <a:lstStyle/>
                    <a:p>
                      <a:pPr algn="l"/>
                      <a:r>
                        <a:rPr sz="1700">
                          <a:latin typeface="Helvetica"/>
                          <a:ea typeface="Helvetica"/>
                          <a:cs typeface="Helvetica"/>
                        </a:rPr>
                        <a:t>Импортировано на платформу </a:t>
                      </a:r>
                      <a:endParaRPr sz="170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Helvetica"/>
                          <a:ea typeface="Helvetica"/>
                          <a:cs typeface="Helvetica"/>
                        </a:defRPr>
                      </a:pPr>
                      <a:r>
                        <a:t>&gt; </a:t>
                      </a:r>
                      <a:r>
                        <a:t>6.000 </a:t>
                      </a:r>
                      <a:r>
                        <a:rPr sz="1700"/>
                        <a:t>педагогов</a:t>
                      </a:r>
                      <a:endParaRPr sz="1700"/>
                    </a:p>
                    <a:p>
                      <a:pPr algn="l">
                        <a:defRPr sz="2000">
                          <a:latin typeface="Helvetica"/>
                          <a:ea typeface="Helvetica"/>
                          <a:cs typeface="Helvetica"/>
                        </a:defRPr>
                      </a:pPr>
                      <a:r>
                        <a:t>&gt; </a:t>
                      </a:r>
                      <a:r>
                        <a:rPr lang="ru-RU"/>
                        <a:t>225</a:t>
                      </a:r>
                      <a:r>
                        <a:t>.000 </a:t>
                      </a:r>
                      <a:r>
                        <a:rPr sz="1700"/>
                        <a:t>учащихся</a:t>
                      </a:r>
                      <a:endParaRPr sz="1700"/>
                    </a:p>
                  </a:txBody>
                  <a:tcPr marL="50800" marR="50800" marT="50800" marB="50800" anchor="t" anchorCtr="0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</a:tr>
              <a:tr h="494874">
                <a:tc>
                  <a:txBody>
                    <a:bodyPr/>
                    <a:lstStyle/>
                    <a:p>
                      <a:pPr algn="l"/>
                      <a:r>
                        <a:rPr lang="ru-RU" sz="1700">
                          <a:latin typeface="Helvetica"/>
                          <a:ea typeface="Helvetica"/>
                          <a:cs typeface="Helvetica"/>
                        </a:rPr>
                        <a:t>Активно участвуют</a:t>
                      </a:r>
                      <a:endParaRPr lang="ru-RU" sz="1700">
                        <a:latin typeface="Helvetica"/>
                        <a:ea typeface="Helvetica"/>
                        <a:cs typeface="Helvetica"/>
                      </a:endParaRP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Helvetica"/>
                          <a:ea typeface="Helvetica"/>
                          <a:cs typeface="Helvetica"/>
                        </a:defRPr>
                      </a:pPr>
                      <a:r>
                        <a:t>&gt; 5.</a:t>
                      </a:r>
                      <a:r>
                        <a:rPr lang="ru-RU"/>
                        <a:t>6</a:t>
                      </a:r>
                      <a:r>
                        <a:t>00</a:t>
                      </a:r>
                      <a:r>
                        <a:t> </a:t>
                      </a:r>
                      <a:r>
                        <a:rPr sz="1700"/>
                        <a:t>педагогов</a:t>
                      </a:r>
                      <a:endParaRPr sz="1700"/>
                    </a:p>
                  </a:txBody>
                  <a:tcPr marL="50800" marR="50800" marT="50800" marB="50800" anchor="t" anchorCtr="0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6D5D5"/>
                    </a:solidFill>
                  </a:tcPr>
                </a:tc>
              </a:tr>
            </a:tbl>
          </a:graphicData>
        </a:graphic>
      </p:graphicFrame>
      <p:sp>
        <p:nvSpPr>
          <p:cNvPr id="149" name="Линия"/>
          <p:cNvSpPr/>
          <p:nvPr/>
        </p:nvSpPr>
        <p:spPr>
          <a:xfrm flipV="1">
            <a:off x="11706710" y="4309292"/>
            <a:ext cx="1" cy="155448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Линия"/>
          <p:cNvSpPr/>
          <p:nvPr/>
        </p:nvSpPr>
        <p:spPr>
          <a:xfrm flipV="1">
            <a:off x="11713060" y="1232537"/>
            <a:ext cx="1" cy="143236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BVBINFO.RU"/>
          <p:cNvSpPr txBox="1"/>
          <p:nvPr/>
        </p:nvSpPr>
        <p:spPr>
          <a:xfrm rot="16200000">
            <a:off x="10409988" y="2771422"/>
            <a:ext cx="2570744" cy="279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t>BVBINFO.RU</a:t>
            </a: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  <a:p>
            <a:pPr indent="12700">
              <a:lnSpc>
                <a:spcPct val="0"/>
              </a:lnSpc>
              <a:defRPr spc="-9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</a:p>
        </p:txBody>
      </p:sp>
      <p:grpSp>
        <p:nvGrpSpPr>
          <p:cNvPr id="154" name="Сгруппировать"/>
          <p:cNvGrpSpPr/>
          <p:nvPr/>
        </p:nvGrpSpPr>
        <p:grpSpPr>
          <a:xfrm>
            <a:off x="10241507" y="1058837"/>
            <a:ext cx="1385129" cy="1469101"/>
            <a:chOff x="0" y="0"/>
            <a:chExt cx="1385127" cy="1469100"/>
          </a:xfrm>
        </p:grpSpPr>
        <p:pic>
          <p:nvPicPr>
            <p:cNvPr id="152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213957">
              <a:off x="1011850" y="785616"/>
              <a:ext cx="232208" cy="4632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53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96932" cy="1469101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45" y="204901"/>
            <a:ext cx="73012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Тематические </a:t>
            </a:r>
            <a:r>
              <a:rPr spc="5" dirty="0"/>
              <a:t>направления </a:t>
            </a:r>
            <a:r>
              <a:rPr spc="-10" dirty="0"/>
              <a:t>образовательной </a:t>
            </a:r>
            <a:r>
              <a:rPr spc="-680" dirty="0"/>
              <a:t> </a:t>
            </a:r>
            <a:r>
              <a:rPr spc="-10" dirty="0"/>
              <a:t>профориентационной</a:t>
            </a:r>
            <a:r>
              <a:rPr spc="-5" dirty="0"/>
              <a:t> </a:t>
            </a:r>
            <a:r>
              <a:rPr spc="-20" dirty="0"/>
              <a:t>программы</a:t>
            </a:r>
            <a:r>
              <a:rPr spc="-5" dirty="0"/>
              <a:t> </a:t>
            </a:r>
            <a:r>
              <a:rPr dirty="0"/>
              <a:t>2021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298228" y="1178586"/>
            <a:ext cx="9813925" cy="5440680"/>
            <a:chOff x="298228" y="1178586"/>
            <a:chExt cx="9813925" cy="54406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705" y="1303028"/>
              <a:ext cx="9679361" cy="53158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8228" y="1178586"/>
              <a:ext cx="1680845" cy="838200"/>
            </a:xfrm>
            <a:custGeom>
              <a:avLst/>
              <a:gdLst/>
              <a:ahLst/>
              <a:cxnLst/>
              <a:rect l="l" t="t" r="r" b="b"/>
              <a:pathLst>
                <a:path w="1680845" h="838200">
                  <a:moveTo>
                    <a:pt x="1680458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680458" y="838200"/>
                  </a:lnTo>
                  <a:lnTo>
                    <a:pt x="1680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1446357" y="205085"/>
            <a:ext cx="521334" cy="521334"/>
            <a:chOff x="11446357" y="205085"/>
            <a:chExt cx="521334" cy="52133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8942" y="404023"/>
              <a:ext cx="333202" cy="1229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46357" y="205085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4" h="521334">
                  <a:moveTo>
                    <a:pt x="260431" y="0"/>
                  </a:moveTo>
                  <a:lnTo>
                    <a:pt x="213618" y="4195"/>
                  </a:lnTo>
                  <a:lnTo>
                    <a:pt x="169558" y="16292"/>
                  </a:lnTo>
                  <a:lnTo>
                    <a:pt x="128987" y="35555"/>
                  </a:lnTo>
                  <a:lnTo>
                    <a:pt x="92639" y="61248"/>
                  </a:lnTo>
                  <a:lnTo>
                    <a:pt x="61250" y="92636"/>
                  </a:lnTo>
                  <a:lnTo>
                    <a:pt x="35556" y="128983"/>
                  </a:lnTo>
                  <a:lnTo>
                    <a:pt x="16293" y="169554"/>
                  </a:lnTo>
                  <a:lnTo>
                    <a:pt x="4195" y="213613"/>
                  </a:lnTo>
                  <a:lnTo>
                    <a:pt x="0" y="260426"/>
                  </a:lnTo>
                  <a:lnTo>
                    <a:pt x="4195" y="307238"/>
                  </a:lnTo>
                  <a:lnTo>
                    <a:pt x="16293" y="351298"/>
                  </a:lnTo>
                  <a:lnTo>
                    <a:pt x="35556" y="391870"/>
                  </a:lnTo>
                  <a:lnTo>
                    <a:pt x="61250" y="428218"/>
                  </a:lnTo>
                  <a:lnTo>
                    <a:pt x="92639" y="459607"/>
                  </a:lnTo>
                  <a:lnTo>
                    <a:pt x="128987" y="485300"/>
                  </a:lnTo>
                  <a:lnTo>
                    <a:pt x="169558" y="504564"/>
                  </a:lnTo>
                  <a:lnTo>
                    <a:pt x="213618" y="516661"/>
                  </a:lnTo>
                  <a:lnTo>
                    <a:pt x="260431" y="520857"/>
                  </a:lnTo>
                  <a:lnTo>
                    <a:pt x="307243" y="516661"/>
                  </a:lnTo>
                  <a:lnTo>
                    <a:pt x="318858" y="513472"/>
                  </a:lnTo>
                  <a:lnTo>
                    <a:pt x="260431" y="513472"/>
                  </a:lnTo>
                  <a:lnTo>
                    <a:pt x="226650" y="511226"/>
                  </a:lnTo>
                  <a:lnTo>
                    <a:pt x="194211" y="504684"/>
                  </a:lnTo>
                  <a:lnTo>
                    <a:pt x="163405" y="494134"/>
                  </a:lnTo>
                  <a:lnTo>
                    <a:pt x="134520" y="479868"/>
                  </a:lnTo>
                  <a:lnTo>
                    <a:pt x="136435" y="476068"/>
                  </a:lnTo>
                  <a:lnTo>
                    <a:pt x="128173" y="476068"/>
                  </a:lnTo>
                  <a:lnTo>
                    <a:pt x="116231" y="468247"/>
                  </a:lnTo>
                  <a:lnTo>
                    <a:pt x="104769" y="459783"/>
                  </a:lnTo>
                  <a:lnTo>
                    <a:pt x="93812" y="450703"/>
                  </a:lnTo>
                  <a:lnTo>
                    <a:pt x="83384" y="441032"/>
                  </a:lnTo>
                  <a:lnTo>
                    <a:pt x="83384" y="433494"/>
                  </a:lnTo>
                  <a:lnTo>
                    <a:pt x="76005" y="433494"/>
                  </a:lnTo>
                  <a:lnTo>
                    <a:pt x="47343" y="396748"/>
                  </a:lnTo>
                  <a:lnTo>
                    <a:pt x="25747" y="355054"/>
                  </a:lnTo>
                  <a:lnTo>
                    <a:pt x="12125" y="309313"/>
                  </a:lnTo>
                  <a:lnTo>
                    <a:pt x="7383" y="260426"/>
                  </a:lnTo>
                  <a:lnTo>
                    <a:pt x="12125" y="211538"/>
                  </a:lnTo>
                  <a:lnTo>
                    <a:pt x="25747" y="165796"/>
                  </a:lnTo>
                  <a:lnTo>
                    <a:pt x="47343" y="124103"/>
                  </a:lnTo>
                  <a:lnTo>
                    <a:pt x="76005" y="87358"/>
                  </a:lnTo>
                  <a:lnTo>
                    <a:pt x="83384" y="87358"/>
                  </a:lnTo>
                  <a:lnTo>
                    <a:pt x="83384" y="79819"/>
                  </a:lnTo>
                  <a:lnTo>
                    <a:pt x="120632" y="49610"/>
                  </a:lnTo>
                  <a:lnTo>
                    <a:pt x="163211" y="26807"/>
                  </a:lnTo>
                  <a:lnTo>
                    <a:pt x="210139" y="12400"/>
                  </a:lnTo>
                  <a:lnTo>
                    <a:pt x="260431" y="7378"/>
                  </a:lnTo>
                  <a:lnTo>
                    <a:pt x="318836" y="7378"/>
                  </a:lnTo>
                  <a:lnTo>
                    <a:pt x="307243" y="4195"/>
                  </a:lnTo>
                  <a:lnTo>
                    <a:pt x="260431" y="0"/>
                  </a:lnTo>
                  <a:close/>
                </a:path>
                <a:path w="521334" h="521334">
                  <a:moveTo>
                    <a:pt x="253447" y="269396"/>
                  </a:moveTo>
                  <a:lnTo>
                    <a:pt x="246599" y="269396"/>
                  </a:lnTo>
                  <a:lnTo>
                    <a:pt x="246599" y="321909"/>
                  </a:lnTo>
                  <a:lnTo>
                    <a:pt x="307670" y="321909"/>
                  </a:lnTo>
                  <a:lnTo>
                    <a:pt x="307670" y="509031"/>
                  </a:lnTo>
                  <a:lnTo>
                    <a:pt x="296098" y="510951"/>
                  </a:lnTo>
                  <a:lnTo>
                    <a:pt x="284360" y="512341"/>
                  </a:lnTo>
                  <a:lnTo>
                    <a:pt x="272467" y="513187"/>
                  </a:lnTo>
                  <a:lnTo>
                    <a:pt x="260431" y="513472"/>
                  </a:lnTo>
                  <a:lnTo>
                    <a:pt x="318858" y="513472"/>
                  </a:lnTo>
                  <a:lnTo>
                    <a:pt x="340538" y="507519"/>
                  </a:lnTo>
                  <a:lnTo>
                    <a:pt x="315047" y="507519"/>
                  </a:lnTo>
                  <a:lnTo>
                    <a:pt x="315042" y="315184"/>
                  </a:lnTo>
                  <a:lnTo>
                    <a:pt x="253447" y="315128"/>
                  </a:lnTo>
                  <a:lnTo>
                    <a:pt x="253447" y="269396"/>
                  </a:lnTo>
                  <a:close/>
                </a:path>
                <a:path w="521334" h="521334">
                  <a:moveTo>
                    <a:pt x="422437" y="298866"/>
                  </a:moveTo>
                  <a:lnTo>
                    <a:pt x="415058" y="298866"/>
                  </a:lnTo>
                  <a:lnTo>
                    <a:pt x="415058" y="460589"/>
                  </a:lnTo>
                  <a:lnTo>
                    <a:pt x="392399" y="476246"/>
                  </a:lnTo>
                  <a:lnTo>
                    <a:pt x="368056" y="489410"/>
                  </a:lnTo>
                  <a:lnTo>
                    <a:pt x="342211" y="499896"/>
                  </a:lnTo>
                  <a:lnTo>
                    <a:pt x="315047" y="507519"/>
                  </a:lnTo>
                  <a:lnTo>
                    <a:pt x="340538" y="507519"/>
                  </a:lnTo>
                  <a:lnTo>
                    <a:pt x="351303" y="504564"/>
                  </a:lnTo>
                  <a:lnTo>
                    <a:pt x="391875" y="485300"/>
                  </a:lnTo>
                  <a:lnTo>
                    <a:pt x="428223" y="459607"/>
                  </a:lnTo>
                  <a:lnTo>
                    <a:pt x="433175" y="454654"/>
                  </a:lnTo>
                  <a:lnTo>
                    <a:pt x="422437" y="454654"/>
                  </a:lnTo>
                  <a:lnTo>
                    <a:pt x="422437" y="313691"/>
                  </a:lnTo>
                  <a:lnTo>
                    <a:pt x="445430" y="313691"/>
                  </a:lnTo>
                  <a:lnTo>
                    <a:pt x="445430" y="307145"/>
                  </a:lnTo>
                  <a:lnTo>
                    <a:pt x="422437" y="307145"/>
                  </a:lnTo>
                  <a:lnTo>
                    <a:pt x="422437" y="298866"/>
                  </a:lnTo>
                  <a:close/>
                </a:path>
                <a:path w="521334" h="521334">
                  <a:moveTo>
                    <a:pt x="206165" y="269396"/>
                  </a:moveTo>
                  <a:lnTo>
                    <a:pt x="198614" y="269396"/>
                  </a:lnTo>
                  <a:lnTo>
                    <a:pt x="215394" y="302963"/>
                  </a:lnTo>
                  <a:lnTo>
                    <a:pt x="128173" y="476068"/>
                  </a:lnTo>
                  <a:lnTo>
                    <a:pt x="136435" y="476068"/>
                  </a:lnTo>
                  <a:lnTo>
                    <a:pt x="223045" y="304178"/>
                  </a:lnTo>
                  <a:lnTo>
                    <a:pt x="227104" y="296115"/>
                  </a:lnTo>
                  <a:lnTo>
                    <a:pt x="219558" y="296115"/>
                  </a:lnTo>
                  <a:lnTo>
                    <a:pt x="206165" y="269396"/>
                  </a:lnTo>
                  <a:close/>
                </a:path>
                <a:path w="521334" h="521334">
                  <a:moveTo>
                    <a:pt x="386115" y="32820"/>
                  </a:moveTo>
                  <a:lnTo>
                    <a:pt x="370941" y="32820"/>
                  </a:lnTo>
                  <a:lnTo>
                    <a:pt x="410771" y="57011"/>
                  </a:lnTo>
                  <a:lnTo>
                    <a:pt x="445363" y="87889"/>
                  </a:lnTo>
                  <a:lnTo>
                    <a:pt x="473823" y="124562"/>
                  </a:lnTo>
                  <a:lnTo>
                    <a:pt x="495257" y="166137"/>
                  </a:lnTo>
                  <a:lnTo>
                    <a:pt x="508719" y="211538"/>
                  </a:lnTo>
                  <a:lnTo>
                    <a:pt x="513477" y="260426"/>
                  </a:lnTo>
                  <a:lnTo>
                    <a:pt x="509347" y="306098"/>
                  </a:lnTo>
                  <a:lnTo>
                    <a:pt x="497445" y="349089"/>
                  </a:lnTo>
                  <a:lnTo>
                    <a:pt x="478504" y="388666"/>
                  </a:lnTo>
                  <a:lnTo>
                    <a:pt x="453257" y="424099"/>
                  </a:lnTo>
                  <a:lnTo>
                    <a:pt x="422437" y="454654"/>
                  </a:lnTo>
                  <a:lnTo>
                    <a:pt x="433175" y="454654"/>
                  </a:lnTo>
                  <a:lnTo>
                    <a:pt x="485305" y="391870"/>
                  </a:lnTo>
                  <a:lnTo>
                    <a:pt x="504569" y="351298"/>
                  </a:lnTo>
                  <a:lnTo>
                    <a:pt x="516666" y="307238"/>
                  </a:lnTo>
                  <a:lnTo>
                    <a:pt x="520862" y="260426"/>
                  </a:lnTo>
                  <a:lnTo>
                    <a:pt x="516666" y="213613"/>
                  </a:lnTo>
                  <a:lnTo>
                    <a:pt x="504569" y="169554"/>
                  </a:lnTo>
                  <a:lnTo>
                    <a:pt x="485305" y="128983"/>
                  </a:lnTo>
                  <a:lnTo>
                    <a:pt x="459612" y="92636"/>
                  </a:lnTo>
                  <a:lnTo>
                    <a:pt x="428223" y="61248"/>
                  </a:lnTo>
                  <a:lnTo>
                    <a:pt x="391875" y="35555"/>
                  </a:lnTo>
                  <a:lnTo>
                    <a:pt x="386115" y="32820"/>
                  </a:lnTo>
                  <a:close/>
                </a:path>
                <a:path w="521334" h="521334">
                  <a:moveTo>
                    <a:pt x="83384" y="321909"/>
                  </a:moveTo>
                  <a:lnTo>
                    <a:pt x="76005" y="321909"/>
                  </a:lnTo>
                  <a:lnTo>
                    <a:pt x="76005" y="433494"/>
                  </a:lnTo>
                  <a:lnTo>
                    <a:pt x="83384" y="433494"/>
                  </a:lnTo>
                  <a:lnTo>
                    <a:pt x="83384" y="321909"/>
                  </a:lnTo>
                  <a:close/>
                </a:path>
                <a:path w="521334" h="521334">
                  <a:moveTo>
                    <a:pt x="106574" y="269396"/>
                  </a:moveTo>
                  <a:lnTo>
                    <a:pt x="75999" y="269396"/>
                  </a:lnTo>
                  <a:lnTo>
                    <a:pt x="75999" y="321909"/>
                  </a:lnTo>
                  <a:lnTo>
                    <a:pt x="103595" y="321909"/>
                  </a:lnTo>
                  <a:lnTo>
                    <a:pt x="110503" y="315370"/>
                  </a:lnTo>
                  <a:lnTo>
                    <a:pt x="110503" y="315197"/>
                  </a:lnTo>
                  <a:lnTo>
                    <a:pt x="82847" y="315197"/>
                  </a:lnTo>
                  <a:lnTo>
                    <a:pt x="82847" y="296738"/>
                  </a:lnTo>
                  <a:lnTo>
                    <a:pt x="110503" y="296738"/>
                  </a:lnTo>
                  <a:lnTo>
                    <a:pt x="110503" y="296590"/>
                  </a:lnTo>
                  <a:lnTo>
                    <a:pt x="103595" y="290019"/>
                  </a:lnTo>
                  <a:lnTo>
                    <a:pt x="82847" y="290019"/>
                  </a:lnTo>
                  <a:lnTo>
                    <a:pt x="82847" y="276108"/>
                  </a:lnTo>
                  <a:lnTo>
                    <a:pt x="106574" y="276108"/>
                  </a:lnTo>
                  <a:lnTo>
                    <a:pt x="106574" y="269396"/>
                  </a:lnTo>
                  <a:close/>
                </a:path>
                <a:path w="521334" h="521334">
                  <a:moveTo>
                    <a:pt x="110503" y="296738"/>
                  </a:moveTo>
                  <a:lnTo>
                    <a:pt x="99886" y="296738"/>
                  </a:lnTo>
                  <a:lnTo>
                    <a:pt x="103724" y="300286"/>
                  </a:lnTo>
                  <a:lnTo>
                    <a:pt x="103724" y="311588"/>
                  </a:lnTo>
                  <a:lnTo>
                    <a:pt x="99787" y="315197"/>
                  </a:lnTo>
                  <a:lnTo>
                    <a:pt x="110503" y="315197"/>
                  </a:lnTo>
                  <a:lnTo>
                    <a:pt x="110503" y="296738"/>
                  </a:lnTo>
                  <a:close/>
                </a:path>
                <a:path w="521334" h="521334">
                  <a:moveTo>
                    <a:pt x="281240" y="269396"/>
                  </a:moveTo>
                  <a:lnTo>
                    <a:pt x="274392" y="269396"/>
                  </a:lnTo>
                  <a:lnTo>
                    <a:pt x="274392" y="315128"/>
                  </a:lnTo>
                  <a:lnTo>
                    <a:pt x="281240" y="315128"/>
                  </a:lnTo>
                  <a:lnTo>
                    <a:pt x="281240" y="269396"/>
                  </a:lnTo>
                  <a:close/>
                </a:path>
                <a:path w="521334" h="521334">
                  <a:moveTo>
                    <a:pt x="309112" y="269396"/>
                  </a:moveTo>
                  <a:lnTo>
                    <a:pt x="302191" y="269396"/>
                  </a:lnTo>
                  <a:lnTo>
                    <a:pt x="302191" y="315128"/>
                  </a:lnTo>
                  <a:lnTo>
                    <a:pt x="309112" y="315128"/>
                  </a:lnTo>
                  <a:lnTo>
                    <a:pt x="309112" y="269396"/>
                  </a:lnTo>
                  <a:close/>
                </a:path>
                <a:path w="521334" h="521334">
                  <a:moveTo>
                    <a:pt x="240578" y="269396"/>
                  </a:moveTo>
                  <a:lnTo>
                    <a:pt x="233014" y="269396"/>
                  </a:lnTo>
                  <a:lnTo>
                    <a:pt x="219558" y="296115"/>
                  </a:lnTo>
                  <a:lnTo>
                    <a:pt x="227104" y="296115"/>
                  </a:lnTo>
                  <a:lnTo>
                    <a:pt x="240578" y="269396"/>
                  </a:lnTo>
                  <a:close/>
                </a:path>
                <a:path w="521334" h="521334">
                  <a:moveTo>
                    <a:pt x="106537" y="198942"/>
                  </a:moveTo>
                  <a:lnTo>
                    <a:pt x="75999" y="198942"/>
                  </a:lnTo>
                  <a:lnTo>
                    <a:pt x="75999" y="251393"/>
                  </a:lnTo>
                  <a:lnTo>
                    <a:pt x="103563" y="251393"/>
                  </a:lnTo>
                  <a:lnTo>
                    <a:pt x="110467" y="244861"/>
                  </a:lnTo>
                  <a:lnTo>
                    <a:pt x="110467" y="244688"/>
                  </a:lnTo>
                  <a:lnTo>
                    <a:pt x="82840" y="244688"/>
                  </a:lnTo>
                  <a:lnTo>
                    <a:pt x="82840" y="226247"/>
                  </a:lnTo>
                  <a:lnTo>
                    <a:pt x="110467" y="226247"/>
                  </a:lnTo>
                  <a:lnTo>
                    <a:pt x="110467" y="226099"/>
                  </a:lnTo>
                  <a:lnTo>
                    <a:pt x="103563" y="219536"/>
                  </a:lnTo>
                  <a:lnTo>
                    <a:pt x="82840" y="219536"/>
                  </a:lnTo>
                  <a:lnTo>
                    <a:pt x="82840" y="205642"/>
                  </a:lnTo>
                  <a:lnTo>
                    <a:pt x="106537" y="205642"/>
                  </a:lnTo>
                  <a:lnTo>
                    <a:pt x="106537" y="198942"/>
                  </a:lnTo>
                  <a:close/>
                </a:path>
                <a:path w="521334" h="521334">
                  <a:moveTo>
                    <a:pt x="132998" y="198942"/>
                  </a:moveTo>
                  <a:lnTo>
                    <a:pt x="126161" y="198942"/>
                  </a:lnTo>
                  <a:lnTo>
                    <a:pt x="126161" y="251393"/>
                  </a:lnTo>
                  <a:lnTo>
                    <a:pt x="132523" y="251393"/>
                  </a:lnTo>
                  <a:lnTo>
                    <a:pt x="141127" y="238154"/>
                  </a:lnTo>
                  <a:lnTo>
                    <a:pt x="132998" y="238154"/>
                  </a:lnTo>
                  <a:lnTo>
                    <a:pt x="132998" y="198942"/>
                  </a:lnTo>
                  <a:close/>
                </a:path>
                <a:path w="521334" h="521334">
                  <a:moveTo>
                    <a:pt x="164832" y="212310"/>
                  </a:moveTo>
                  <a:lnTo>
                    <a:pt x="157921" y="212310"/>
                  </a:lnTo>
                  <a:lnTo>
                    <a:pt x="157921" y="251393"/>
                  </a:lnTo>
                  <a:lnTo>
                    <a:pt x="164832" y="251393"/>
                  </a:lnTo>
                  <a:lnTo>
                    <a:pt x="164832" y="212310"/>
                  </a:lnTo>
                  <a:close/>
                </a:path>
                <a:path w="521334" h="521334">
                  <a:moveTo>
                    <a:pt x="325377" y="9174"/>
                  </a:moveTo>
                  <a:lnTo>
                    <a:pt x="290482" y="9174"/>
                  </a:lnTo>
                  <a:lnTo>
                    <a:pt x="309553" y="12184"/>
                  </a:lnTo>
                  <a:lnTo>
                    <a:pt x="328128" y="16589"/>
                  </a:lnTo>
                  <a:lnTo>
                    <a:pt x="346151" y="22337"/>
                  </a:lnTo>
                  <a:lnTo>
                    <a:pt x="363564" y="29372"/>
                  </a:lnTo>
                  <a:lnTo>
                    <a:pt x="363569" y="251393"/>
                  </a:lnTo>
                  <a:lnTo>
                    <a:pt x="391411" y="251393"/>
                  </a:lnTo>
                  <a:lnTo>
                    <a:pt x="397766" y="246119"/>
                  </a:lnTo>
                  <a:lnTo>
                    <a:pt x="397766" y="244688"/>
                  </a:lnTo>
                  <a:lnTo>
                    <a:pt x="370418" y="244688"/>
                  </a:lnTo>
                  <a:lnTo>
                    <a:pt x="370418" y="228037"/>
                  </a:lnTo>
                  <a:lnTo>
                    <a:pt x="396217" y="228037"/>
                  </a:lnTo>
                  <a:lnTo>
                    <a:pt x="395434" y="226593"/>
                  </a:lnTo>
                  <a:lnTo>
                    <a:pt x="391005" y="224076"/>
                  </a:lnTo>
                  <a:lnTo>
                    <a:pt x="393854" y="221552"/>
                  </a:lnTo>
                  <a:lnTo>
                    <a:pt x="370418" y="221466"/>
                  </a:lnTo>
                  <a:lnTo>
                    <a:pt x="370418" y="205574"/>
                  </a:lnTo>
                  <a:lnTo>
                    <a:pt x="395353" y="205574"/>
                  </a:lnTo>
                  <a:lnTo>
                    <a:pt x="395353" y="204204"/>
                  </a:lnTo>
                  <a:lnTo>
                    <a:pt x="389135" y="198942"/>
                  </a:lnTo>
                  <a:lnTo>
                    <a:pt x="370941" y="198942"/>
                  </a:lnTo>
                  <a:lnTo>
                    <a:pt x="370941" y="32820"/>
                  </a:lnTo>
                  <a:lnTo>
                    <a:pt x="386115" y="32820"/>
                  </a:lnTo>
                  <a:lnTo>
                    <a:pt x="351303" y="16292"/>
                  </a:lnTo>
                  <a:lnTo>
                    <a:pt x="325377" y="9174"/>
                  </a:lnTo>
                  <a:close/>
                </a:path>
                <a:path w="521334" h="521334">
                  <a:moveTo>
                    <a:pt x="110467" y="226247"/>
                  </a:moveTo>
                  <a:lnTo>
                    <a:pt x="99856" y="226247"/>
                  </a:lnTo>
                  <a:lnTo>
                    <a:pt x="103692" y="229788"/>
                  </a:lnTo>
                  <a:lnTo>
                    <a:pt x="103692" y="241079"/>
                  </a:lnTo>
                  <a:lnTo>
                    <a:pt x="99763" y="244688"/>
                  </a:lnTo>
                  <a:lnTo>
                    <a:pt x="110467" y="244688"/>
                  </a:lnTo>
                  <a:lnTo>
                    <a:pt x="110467" y="226247"/>
                  </a:lnTo>
                  <a:close/>
                </a:path>
                <a:path w="521334" h="521334">
                  <a:moveTo>
                    <a:pt x="396217" y="228037"/>
                  </a:moveTo>
                  <a:lnTo>
                    <a:pt x="390992" y="228037"/>
                  </a:lnTo>
                  <a:lnTo>
                    <a:pt x="390992" y="240332"/>
                  </a:lnTo>
                  <a:lnTo>
                    <a:pt x="389721" y="244688"/>
                  </a:lnTo>
                  <a:lnTo>
                    <a:pt x="397766" y="244688"/>
                  </a:lnTo>
                  <a:lnTo>
                    <a:pt x="397766" y="230893"/>
                  </a:lnTo>
                  <a:lnTo>
                    <a:pt x="396217" y="228037"/>
                  </a:lnTo>
                  <a:close/>
                </a:path>
                <a:path w="521334" h="521334">
                  <a:moveTo>
                    <a:pt x="318836" y="7378"/>
                  </a:moveTo>
                  <a:lnTo>
                    <a:pt x="267778" y="7378"/>
                  </a:lnTo>
                  <a:lnTo>
                    <a:pt x="275046" y="7711"/>
                  </a:lnTo>
                  <a:lnTo>
                    <a:pt x="282233" y="8328"/>
                  </a:lnTo>
                  <a:lnTo>
                    <a:pt x="132998" y="238154"/>
                  </a:lnTo>
                  <a:lnTo>
                    <a:pt x="141127" y="238154"/>
                  </a:lnTo>
                  <a:lnTo>
                    <a:pt x="157921" y="212310"/>
                  </a:lnTo>
                  <a:lnTo>
                    <a:pt x="164832" y="212310"/>
                  </a:lnTo>
                  <a:lnTo>
                    <a:pt x="164832" y="202712"/>
                  </a:lnTo>
                  <a:lnTo>
                    <a:pt x="290482" y="9174"/>
                  </a:lnTo>
                  <a:lnTo>
                    <a:pt x="325377" y="9174"/>
                  </a:lnTo>
                  <a:lnTo>
                    <a:pt x="318836" y="7378"/>
                  </a:lnTo>
                  <a:close/>
                </a:path>
                <a:path w="521334" h="521334">
                  <a:moveTo>
                    <a:pt x="395353" y="205574"/>
                  </a:moveTo>
                  <a:lnTo>
                    <a:pt x="387494" y="205574"/>
                  </a:lnTo>
                  <a:lnTo>
                    <a:pt x="388580" y="210035"/>
                  </a:lnTo>
                  <a:lnTo>
                    <a:pt x="388580" y="216852"/>
                  </a:lnTo>
                  <a:lnTo>
                    <a:pt x="387494" y="221466"/>
                  </a:lnTo>
                  <a:lnTo>
                    <a:pt x="393890" y="221466"/>
                  </a:lnTo>
                  <a:lnTo>
                    <a:pt x="395353" y="217869"/>
                  </a:lnTo>
                  <a:lnTo>
                    <a:pt x="395353" y="205574"/>
                  </a:lnTo>
                  <a:close/>
                </a:path>
                <a:path w="521334" h="521334">
                  <a:moveTo>
                    <a:pt x="83384" y="87358"/>
                  </a:moveTo>
                  <a:lnTo>
                    <a:pt x="76005" y="87358"/>
                  </a:lnTo>
                  <a:lnTo>
                    <a:pt x="76005" y="198942"/>
                  </a:lnTo>
                  <a:lnTo>
                    <a:pt x="83384" y="198942"/>
                  </a:lnTo>
                  <a:lnTo>
                    <a:pt x="83384" y="873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1706710" y="4309292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47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13060" y="1232537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60">
                <a:moveTo>
                  <a:pt x="0" y="1432359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544534" y="2726735"/>
            <a:ext cx="303530" cy="147002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5" dirty="0">
                <a:latin typeface="Verdana" panose="020B0604030504040204"/>
                <a:cs typeface="Verdana" panose="020B0604030504040204"/>
              </a:rPr>
              <a:t>BVBINFO.RU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4841</Words>
  <Application>WPS Presentation</Application>
  <PresentationFormat>On-screen Show (4:3)</PresentationFormat>
  <Paragraphs>308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Arial</vt:lpstr>
      <vt:lpstr>Microsoft Sans Serif</vt:lpstr>
      <vt:lpstr>Trebuchet MS</vt:lpstr>
      <vt:lpstr>Verdana</vt:lpstr>
      <vt:lpstr>Microsoft YaHei</vt:lpstr>
      <vt:lpstr>Arial Unicode MS</vt:lpstr>
      <vt:lpstr>Calibri</vt:lpstr>
      <vt:lpstr>Calibri</vt:lpstr>
      <vt:lpstr>Helvetica</vt:lpstr>
      <vt:lpstr>Office Theme</vt:lpstr>
      <vt:lpstr>БУДУЩЕЕ</vt:lpstr>
      <vt:lpstr>Национальный проект «Образование»</vt:lpstr>
      <vt:lpstr>Неопределенность в выборе профессии</vt:lpstr>
      <vt:lpstr>PowerPoint 演示文稿</vt:lpstr>
      <vt:lpstr>Цели и задачи проекта «Билет в будущее»</vt:lpstr>
      <vt:lpstr>Участники проекта</vt:lpstr>
      <vt:lpstr>I	II	III</vt:lpstr>
      <vt:lpstr>PowerPoint 演示文稿</vt:lpstr>
      <vt:lpstr>Тематические направления образовательной  профориентационной программы 2021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Ключевые показатели</vt:lpstr>
      <vt:lpstr>BVBINFO.RU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</dc:title>
  <dc:creator/>
  <cp:lastModifiedBy>lilu_</cp:lastModifiedBy>
  <cp:revision>1</cp:revision>
  <dcterms:created xsi:type="dcterms:W3CDTF">2021-10-01T14:34:55Z</dcterms:created>
  <dcterms:modified xsi:type="dcterms:W3CDTF">2021-10-01T14:34:55Z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2021-09-07T03:00:00Z</vt:filetime>
  </property>
  <property fmtid="{D5CDD505-2E9C-101B-9397-08002B2CF9AE}" pid="3" name="Creator">
    <vt:lpwstr>Keynote</vt:lpwstr>
  </property>
  <property fmtid="{D5CDD505-2E9C-101B-9397-08002B2CF9AE}" pid="4" name="LastSaved">
    <vt:filetime>2021-09-08T03:00:00Z</vt:filetime>
  </property>
  <property fmtid="{D5CDD505-2E9C-101B-9397-08002B2CF9AE}" pid="5" name="ICV">
    <vt:lpwstr>758787A68AEE4A58BDFD06B7BF30F8AC</vt:lpwstr>
  </property>
  <property fmtid="{D5CDD505-2E9C-101B-9397-08002B2CF9AE}" pid="6" name="KSOProductBuildVer">
    <vt:lpwstr>1049-11.2.0.10323</vt:lpwstr>
  </property>
</Properties>
</file>